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59" r:id="rId7"/>
    <p:sldId id="260" r:id="rId8"/>
    <p:sldId id="261" r:id="rId9"/>
    <p:sldId id="271" r:id="rId10"/>
    <p:sldId id="272" r:id="rId11"/>
    <p:sldId id="273" r:id="rId12"/>
    <p:sldId id="274" r:id="rId13"/>
    <p:sldId id="276" r:id="rId14"/>
    <p:sldId id="275" r:id="rId15"/>
    <p:sldId id="277" r:id="rId16"/>
    <p:sldId id="278" r:id="rId17"/>
    <p:sldId id="279" r:id="rId18"/>
    <p:sldId id="263" r:id="rId19"/>
    <p:sldId id="264" r:id="rId20"/>
    <p:sldId id="280" r:id="rId21"/>
    <p:sldId id="281" r:id="rId22"/>
    <p:sldId id="265" r:id="rId23"/>
    <p:sldId id="282" r:id="rId24"/>
    <p:sldId id="266" r:id="rId25"/>
    <p:sldId id="283" r:id="rId26"/>
    <p:sldId id="267" r:id="rId27"/>
    <p:sldId id="284" r:id="rId28"/>
    <p:sldId id="268" r:id="rId29"/>
    <p:sldId id="285" r:id="rId30"/>
    <p:sldId id="269" r:id="rId31"/>
    <p:sldId id="286" r:id="rId32"/>
    <p:sldId id="287" r:id="rId33"/>
    <p:sldId id="270" r:id="rId34"/>
    <p:sldId id="288" r:id="rId35"/>
    <p:sldId id="289" r:id="rId36"/>
    <p:sldId id="290" r:id="rId37"/>
    <p:sldId id="291" r:id="rId38"/>
    <p:sldId id="295" r:id="rId39"/>
    <p:sldId id="297" r:id="rId40"/>
    <p:sldId id="292" r:id="rId41"/>
    <p:sldId id="299" r:id="rId42"/>
    <p:sldId id="293" r:id="rId43"/>
    <p:sldId id="301" r:id="rId44"/>
    <p:sldId id="302" r:id="rId45"/>
    <p:sldId id="304" r:id="rId46"/>
    <p:sldId id="303" r:id="rId47"/>
    <p:sldId id="305" r:id="rId48"/>
    <p:sldId id="306" r:id="rId49"/>
    <p:sldId id="294" r:id="rId50"/>
    <p:sldId id="308" r:id="rId51"/>
    <p:sldId id="309" r:id="rId52"/>
    <p:sldId id="310" r:id="rId53"/>
    <p:sldId id="312" r:id="rId54"/>
    <p:sldId id="313" r:id="rId55"/>
    <p:sldId id="314" r:id="rId56"/>
    <p:sldId id="317" r:id="rId57"/>
    <p:sldId id="316" r:id="rId58"/>
    <p:sldId id="318" r:id="rId59"/>
    <p:sldId id="319" r:id="rId60"/>
    <p:sldId id="320" r:id="rId61"/>
    <p:sldId id="322" r:id="rId62"/>
    <p:sldId id="323" r:id="rId63"/>
    <p:sldId id="324" r:id="rId64"/>
    <p:sldId id="325" r:id="rId65"/>
    <p:sldId id="326" r:id="rId66"/>
    <p:sldId id="328" r:id="rId67"/>
    <p:sldId id="329" r:id="rId68"/>
    <p:sldId id="330" r:id="rId69"/>
    <p:sldId id="331" r:id="rId70"/>
    <p:sldId id="332" r:id="rId71"/>
    <p:sldId id="333" r:id="rId72"/>
    <p:sldId id="334" r:id="rId73"/>
    <p:sldId id="300" r:id="rId74"/>
    <p:sldId id="337" r:id="rId75"/>
    <p:sldId id="336" r:id="rId76"/>
    <p:sldId id="341" r:id="rId77"/>
    <p:sldId id="339" r:id="rId78"/>
    <p:sldId id="343" r:id="rId79"/>
    <p:sldId id="345" r:id="rId80"/>
    <p:sldId id="344" r:id="rId81"/>
    <p:sldId id="342" r:id="rId82"/>
    <p:sldId id="347" r:id="rId83"/>
    <p:sldId id="348" r:id="rId84"/>
    <p:sldId id="34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7101F6-8906-40EC-83F2-21E8D501C263}" v="29" dt="2023-06-29T11:25:47.101"/>
    <p1510:client id="{08993C96-9C8E-46AB-A845-64F84CDF73CF}" v="5" dt="2023-06-20T16:00:37.492"/>
    <p1510:client id="{17943B08-8ED9-4849-AE32-8CF764429537}" v="1" dt="2023-06-08T17:09:04.640"/>
    <p1510:client id="{1FA93820-BA7C-466C-9405-9293492B1C23}" v="1" dt="2023-07-01T11:50:19.168"/>
    <p1510:client id="{2B4E4E80-FC74-47E2-A83D-77DC2CB19780}" v="3" dt="2023-07-04T03:31:37.282"/>
    <p1510:client id="{48767705-A41B-46F8-8155-C0AE3196440D}" v="1" dt="2023-07-04T02:40:40.375"/>
    <p1510:client id="{553BBB5A-8648-463A-83BD-E1C93CAD2DE6}" v="1" dt="2023-07-03T15:19:38.557"/>
    <p1510:client id="{6018E324-6260-4D92-A5F3-0141B8780456}" v="6" dt="2023-08-09T07:59:28.946"/>
    <p1510:client id="{70B70053-B5A7-4500-9729-FBF8E46AE509}" v="3" dt="2023-07-01T15:25:19.464"/>
    <p1510:client id="{9545AF54-7D3D-4BFF-B343-BFD5034AAA62}" v="3" dt="2023-08-04T17:50:35.223"/>
    <p1510:client id="{9E36B1F1-9A43-472F-816F-B3C43415A5DB}" v="2" dt="2023-06-25T16:22:30.265"/>
    <p1510:client id="{9F68B05F-AA90-4434-B385-273038270FAA}" v="1" dt="2023-07-03T18:58:45.579"/>
    <p1510:client id="{B560AD4A-9061-4BBE-892E-DE96D64FC586}" v="1" dt="2023-07-17T09:17:54.642"/>
    <p1510:client id="{D2240A9F-04FB-49B1-9131-D3AA9EB1A9F7}" v="1" dt="2023-08-09T07:48:09.938"/>
    <p1510:client id="{E01415CA-5684-4B69-8EE0-9D949AFEE37D}" v="1" dt="2023-06-28T16:54:19.337"/>
    <p1510:client id="{FAA97856-2035-45C2-912B-6422BBBF9D2E}" v="2" dt="2023-06-02T09:33:32.6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EMANTH 21BCE8921" userId="S::hemanth.21bce8921@vitapstudent.ac.in::c798eec2-2c15-4b4c-8ed3-9123819c3e78" providerId="AD" clId="Web-{9545AF54-7D3D-4BFF-B343-BFD5034AAA62}"/>
    <pc:docChg chg="modSld sldOrd">
      <pc:chgData name="B.HEMANTH 21BCE8921" userId="S::hemanth.21bce8921@vitapstudent.ac.in::c798eec2-2c15-4b4c-8ed3-9123819c3e78" providerId="AD" clId="Web-{9545AF54-7D3D-4BFF-B343-BFD5034AAA62}" dt="2023-08-04T17:50:35.223" v="2"/>
      <pc:docMkLst>
        <pc:docMk/>
      </pc:docMkLst>
      <pc:sldChg chg="ord">
        <pc:chgData name="B.HEMANTH 21BCE8921" userId="S::hemanth.21bce8921@vitapstudent.ac.in::c798eec2-2c15-4b4c-8ed3-9123819c3e78" providerId="AD" clId="Web-{9545AF54-7D3D-4BFF-B343-BFD5034AAA62}" dt="2023-08-04T17:44:12.282" v="1"/>
        <pc:sldMkLst>
          <pc:docMk/>
          <pc:sldMk cId="338924047" sldId="303"/>
        </pc:sldMkLst>
      </pc:sldChg>
      <pc:sldChg chg="ord">
        <pc:chgData name="B.HEMANTH 21BCE8921" userId="S::hemanth.21bce8921@vitapstudent.ac.in::c798eec2-2c15-4b4c-8ed3-9123819c3e78" providerId="AD" clId="Web-{9545AF54-7D3D-4BFF-B343-BFD5034AAA62}" dt="2023-08-04T17:42:40.515" v="0"/>
        <pc:sldMkLst>
          <pc:docMk/>
          <pc:sldMk cId="60839950" sldId="316"/>
        </pc:sldMkLst>
      </pc:sldChg>
      <pc:sldChg chg="modSp">
        <pc:chgData name="B.HEMANTH 21BCE8921" userId="S::hemanth.21bce8921@vitapstudent.ac.in::c798eec2-2c15-4b4c-8ed3-9123819c3e78" providerId="AD" clId="Web-{9545AF54-7D3D-4BFF-B343-BFD5034AAA62}" dt="2023-08-04T17:50:35.223" v="2"/>
        <pc:sldMkLst>
          <pc:docMk/>
          <pc:sldMk cId="3987658678" sldId="345"/>
        </pc:sldMkLst>
        <pc:graphicFrameChg chg="modGraphic">
          <ac:chgData name="B.HEMANTH 21BCE8921" userId="S::hemanth.21bce8921@vitapstudent.ac.in::c798eec2-2c15-4b4c-8ed3-9123819c3e78" providerId="AD" clId="Web-{9545AF54-7D3D-4BFF-B343-BFD5034AAA62}" dt="2023-08-04T17:50:35.223" v="2"/>
          <ac:graphicFrameMkLst>
            <pc:docMk/>
            <pc:sldMk cId="3987658678" sldId="345"/>
            <ac:graphicFrameMk id="4" creationId="{00000000-0000-0000-0000-000000000000}"/>
          </ac:graphicFrameMkLst>
        </pc:graphicFrameChg>
      </pc:sldChg>
    </pc:docChg>
  </pc:docChgLst>
  <pc:docChgLst>
    <pc:chgData name="BANAVATHU RUPATHI RAO 21BCE9581" userId="S::rupathirao.21bce9581@vitapstudent.ac.in::b1901fd3-449a-4bff-821c-49528f601389" providerId="AD" clId="Web-{027101F6-8906-40EC-83F2-21E8D501C263}"/>
    <pc:docChg chg="addSld delSld">
      <pc:chgData name="BANAVATHU RUPATHI RAO 21BCE9581" userId="S::rupathirao.21bce9581@vitapstudent.ac.in::b1901fd3-449a-4bff-821c-49528f601389" providerId="AD" clId="Web-{027101F6-8906-40EC-83F2-21E8D501C263}" dt="2023-06-29T11:25:47.101" v="25"/>
      <pc:docMkLst>
        <pc:docMk/>
      </pc:docMkLst>
      <pc:sldChg chg="add del">
        <pc:chgData name="BANAVATHU RUPATHI RAO 21BCE9581" userId="S::rupathirao.21bce9581@vitapstudent.ac.in::b1901fd3-449a-4bff-821c-49528f601389" providerId="AD" clId="Web-{027101F6-8906-40EC-83F2-21E8D501C263}" dt="2023-06-29T11:24:56.474" v="15"/>
        <pc:sldMkLst>
          <pc:docMk/>
          <pc:sldMk cId="2163489761" sldId="270"/>
        </pc:sldMkLst>
      </pc:sldChg>
      <pc:sldChg chg="add del">
        <pc:chgData name="BANAVATHU RUPATHI RAO 21BCE9581" userId="S::rupathirao.21bce9581@vitapstudent.ac.in::b1901fd3-449a-4bff-821c-49528f601389" providerId="AD" clId="Web-{027101F6-8906-40EC-83F2-21E8D501C263}" dt="2023-06-29T11:25:03.693" v="17"/>
        <pc:sldMkLst>
          <pc:docMk/>
          <pc:sldMk cId="1689646753" sldId="286"/>
        </pc:sldMkLst>
      </pc:sldChg>
      <pc:sldChg chg="add del">
        <pc:chgData name="BANAVATHU RUPATHI RAO 21BCE9581" userId="S::rupathirao.21bce9581@vitapstudent.ac.in::b1901fd3-449a-4bff-821c-49528f601389" providerId="AD" clId="Web-{027101F6-8906-40EC-83F2-21E8D501C263}" dt="2023-06-29T11:25:00.334" v="16"/>
        <pc:sldMkLst>
          <pc:docMk/>
          <pc:sldMk cId="2775329372" sldId="287"/>
        </pc:sldMkLst>
      </pc:sldChg>
      <pc:sldChg chg="add del">
        <pc:chgData name="BANAVATHU RUPATHI RAO 21BCE9581" userId="S::rupathirao.21bce9581@vitapstudent.ac.in::b1901fd3-449a-4bff-821c-49528f601389" providerId="AD" clId="Web-{027101F6-8906-40EC-83F2-21E8D501C263}" dt="2023-06-29T11:24:52.615" v="14"/>
        <pc:sldMkLst>
          <pc:docMk/>
          <pc:sldMk cId="290595214" sldId="288"/>
        </pc:sldMkLst>
      </pc:sldChg>
      <pc:sldChg chg="add del">
        <pc:chgData name="BANAVATHU RUPATHI RAO 21BCE9581" userId="S::rupathirao.21bce9581@vitapstudent.ac.in::b1901fd3-449a-4bff-821c-49528f601389" providerId="AD" clId="Web-{027101F6-8906-40EC-83F2-21E8D501C263}" dt="2023-06-29T11:24:51.271" v="13"/>
        <pc:sldMkLst>
          <pc:docMk/>
          <pc:sldMk cId="2912929405" sldId="289"/>
        </pc:sldMkLst>
      </pc:sldChg>
      <pc:sldChg chg="new del">
        <pc:chgData name="BANAVATHU RUPATHI RAO 21BCE9581" userId="S::rupathirao.21bce9581@vitapstudent.ac.in::b1901fd3-449a-4bff-821c-49528f601389" providerId="AD" clId="Web-{027101F6-8906-40EC-83F2-21E8D501C263}" dt="2023-06-29T11:25:47.101" v="25"/>
        <pc:sldMkLst>
          <pc:docMk/>
          <pc:sldMk cId="3113891176" sldId="346"/>
        </pc:sldMkLst>
      </pc:sldChg>
      <pc:sldChg chg="new del">
        <pc:chgData name="BANAVATHU RUPATHI RAO 21BCE9581" userId="S::rupathirao.21bce9581@vitapstudent.ac.in::b1901fd3-449a-4bff-821c-49528f601389" providerId="AD" clId="Web-{027101F6-8906-40EC-83F2-21E8D501C263}" dt="2023-06-29T11:25:44.491" v="24"/>
        <pc:sldMkLst>
          <pc:docMk/>
          <pc:sldMk cId="453931377" sldId="347"/>
        </pc:sldMkLst>
      </pc:sldChg>
      <pc:sldChg chg="new del">
        <pc:chgData name="BANAVATHU RUPATHI RAO 21BCE9581" userId="S::rupathirao.21bce9581@vitapstudent.ac.in::b1901fd3-449a-4bff-821c-49528f601389" providerId="AD" clId="Web-{027101F6-8906-40EC-83F2-21E8D501C263}" dt="2023-06-29T11:25:41.819" v="23"/>
        <pc:sldMkLst>
          <pc:docMk/>
          <pc:sldMk cId="2962931106" sldId="348"/>
        </pc:sldMkLst>
      </pc:sldChg>
      <pc:sldChg chg="new del">
        <pc:chgData name="BANAVATHU RUPATHI RAO 21BCE9581" userId="S::rupathirao.21bce9581@vitapstudent.ac.in::b1901fd3-449a-4bff-821c-49528f601389" providerId="AD" clId="Web-{027101F6-8906-40EC-83F2-21E8D501C263}" dt="2023-06-29T11:25:19.600" v="22"/>
        <pc:sldMkLst>
          <pc:docMk/>
          <pc:sldMk cId="805268040" sldId="349"/>
        </pc:sldMkLst>
      </pc:sldChg>
      <pc:sldChg chg="new del">
        <pc:chgData name="BANAVATHU RUPATHI RAO 21BCE9581" userId="S::rupathirao.21bce9581@vitapstudent.ac.in::b1901fd3-449a-4bff-821c-49528f601389" providerId="AD" clId="Web-{027101F6-8906-40EC-83F2-21E8D501C263}" dt="2023-06-29T11:25:14.319" v="21"/>
        <pc:sldMkLst>
          <pc:docMk/>
          <pc:sldMk cId="1364254719" sldId="350"/>
        </pc:sldMkLst>
      </pc:sldChg>
      <pc:sldChg chg="new del">
        <pc:chgData name="BANAVATHU RUPATHI RAO 21BCE9581" userId="S::rupathirao.21bce9581@vitapstudent.ac.in::b1901fd3-449a-4bff-821c-49528f601389" providerId="AD" clId="Web-{027101F6-8906-40EC-83F2-21E8D501C263}" dt="2023-06-29T11:25:13.428" v="20"/>
        <pc:sldMkLst>
          <pc:docMk/>
          <pc:sldMk cId="1767563418" sldId="351"/>
        </pc:sldMkLst>
      </pc:sldChg>
      <pc:sldChg chg="new add del">
        <pc:chgData name="BANAVATHU RUPATHI RAO 21BCE9581" userId="S::rupathirao.21bce9581@vitapstudent.ac.in::b1901fd3-449a-4bff-821c-49528f601389" providerId="AD" clId="Web-{027101F6-8906-40EC-83F2-21E8D501C263}" dt="2023-06-29T11:25:08.850" v="19"/>
        <pc:sldMkLst>
          <pc:docMk/>
          <pc:sldMk cId="467686580" sldId="352"/>
        </pc:sldMkLst>
      </pc:sldChg>
    </pc:docChg>
  </pc:docChgLst>
  <pc:docChgLst>
    <pc:chgData name="B.HEMANTH 21BCE8921" userId="S::hemanth.21bce8921@vitapstudent.ac.in::c798eec2-2c15-4b4c-8ed3-9123819c3e78" providerId="AD" clId="Web-{6018E324-6260-4D92-A5F3-0141B8780456}"/>
    <pc:docChg chg="modSld sldOrd">
      <pc:chgData name="B.HEMANTH 21BCE8921" userId="S::hemanth.21bce8921@vitapstudent.ac.in::c798eec2-2c15-4b4c-8ed3-9123819c3e78" providerId="AD" clId="Web-{6018E324-6260-4D92-A5F3-0141B8780456}" dt="2023-08-09T07:59:28.946" v="5"/>
      <pc:docMkLst>
        <pc:docMk/>
      </pc:docMkLst>
      <pc:sldChg chg="ord">
        <pc:chgData name="B.HEMANTH 21BCE8921" userId="S::hemanth.21bce8921@vitapstudent.ac.in::c798eec2-2c15-4b4c-8ed3-9123819c3e78" providerId="AD" clId="Web-{6018E324-6260-4D92-A5F3-0141B8780456}" dt="2023-08-09T07:55:59.271" v="2"/>
        <pc:sldMkLst>
          <pc:docMk/>
          <pc:sldMk cId="921911750" sldId="342"/>
        </pc:sldMkLst>
      </pc:sldChg>
      <pc:sldChg chg="ord">
        <pc:chgData name="B.HEMANTH 21BCE8921" userId="S::hemanth.21bce8921@vitapstudent.ac.in::c798eec2-2c15-4b4c-8ed3-9123819c3e78" providerId="AD" clId="Web-{6018E324-6260-4D92-A5F3-0141B8780456}" dt="2023-08-09T07:59:28.946" v="5"/>
        <pc:sldMkLst>
          <pc:docMk/>
          <pc:sldMk cId="4129384304" sldId="344"/>
        </pc:sldMkLst>
      </pc:sldChg>
      <pc:sldChg chg="modSp">
        <pc:chgData name="B.HEMANTH 21BCE8921" userId="S::hemanth.21bce8921@vitapstudent.ac.in::c798eec2-2c15-4b4c-8ed3-9123819c3e78" providerId="AD" clId="Web-{6018E324-6260-4D92-A5F3-0141B8780456}" dt="2023-08-09T07:56:38.522" v="4" actId="1076"/>
        <pc:sldMkLst>
          <pc:docMk/>
          <pc:sldMk cId="3987658678" sldId="345"/>
        </pc:sldMkLst>
        <pc:graphicFrameChg chg="mod modGraphic">
          <ac:chgData name="B.HEMANTH 21BCE8921" userId="S::hemanth.21bce8921@vitapstudent.ac.in::c798eec2-2c15-4b4c-8ed3-9123819c3e78" providerId="AD" clId="Web-{6018E324-6260-4D92-A5F3-0141B8780456}" dt="2023-08-09T07:56:38.522" v="4" actId="1076"/>
          <ac:graphicFrameMkLst>
            <pc:docMk/>
            <pc:sldMk cId="3987658678" sldId="345"/>
            <ac:graphicFrameMk id="4" creationId="{00000000-0000-0000-0000-000000000000}"/>
          </ac:graphicFrameMkLst>
        </pc:graphicFrameChg>
      </pc:sldChg>
    </pc:docChg>
  </pc:docChgLst>
  <pc:docChgLst>
    <pc:chgData name="BHUKYA RAHUL NAIK 21BCE9727" userId="S::rahul.21bce9727@vitapstudent.ac.in::b3161aae-88a2-4f50-92e0-6ad8a04aa005" providerId="AD" clId="Web-{B560AD4A-9061-4BBE-892E-DE96D64FC586}"/>
    <pc:docChg chg="modSld">
      <pc:chgData name="BHUKYA RAHUL NAIK 21BCE9727" userId="S::rahul.21bce9727@vitapstudent.ac.in::b3161aae-88a2-4f50-92e0-6ad8a04aa005" providerId="AD" clId="Web-{B560AD4A-9061-4BBE-892E-DE96D64FC586}" dt="2023-07-17T09:17:54.642" v="0" actId="1076"/>
      <pc:docMkLst>
        <pc:docMk/>
      </pc:docMkLst>
      <pc:sldChg chg="modSp">
        <pc:chgData name="BHUKYA RAHUL NAIK 21BCE9727" userId="S::rahul.21bce9727@vitapstudent.ac.in::b3161aae-88a2-4f50-92e0-6ad8a04aa005" providerId="AD" clId="Web-{B560AD4A-9061-4BBE-892E-DE96D64FC586}" dt="2023-07-17T09:17:54.642" v="0" actId="1076"/>
        <pc:sldMkLst>
          <pc:docMk/>
          <pc:sldMk cId="2200309395" sldId="283"/>
        </pc:sldMkLst>
        <pc:picChg chg="mod">
          <ac:chgData name="BHUKYA RAHUL NAIK 21BCE9727" userId="S::rahul.21bce9727@vitapstudent.ac.in::b3161aae-88a2-4f50-92e0-6ad8a04aa005" providerId="AD" clId="Web-{B560AD4A-9061-4BBE-892E-DE96D64FC586}" dt="2023-07-17T09:17:54.642" v="0" actId="1076"/>
          <ac:picMkLst>
            <pc:docMk/>
            <pc:sldMk cId="2200309395" sldId="283"/>
            <ac:picMk id="6146" creationId="{E9725003-1DFC-4737-93AD-FB554AB85391}"/>
          </ac:picMkLst>
        </pc:picChg>
      </pc:sldChg>
    </pc:docChg>
  </pc:docChgLst>
  <pc:docChgLst>
    <pc:chgData name="GARIKIPATI VENKATA GUNA CHAITANYA 21BCE7607" userId="S::chaitanya.21bce7607@vitapstudent.ac.in::61abc532-046a-49a7-9ad1-e1bb0ac8a644" providerId="AD" clId="Web-{17943B08-8ED9-4849-AE32-8CF764429537}"/>
    <pc:docChg chg="modSld">
      <pc:chgData name="GARIKIPATI VENKATA GUNA CHAITANYA 21BCE7607" userId="S::chaitanya.21bce7607@vitapstudent.ac.in::61abc532-046a-49a7-9ad1-e1bb0ac8a644" providerId="AD" clId="Web-{17943B08-8ED9-4849-AE32-8CF764429537}" dt="2023-06-08T17:09:04.640" v="0"/>
      <pc:docMkLst>
        <pc:docMk/>
      </pc:docMkLst>
      <pc:sldChg chg="modSp">
        <pc:chgData name="GARIKIPATI VENKATA GUNA CHAITANYA 21BCE7607" userId="S::chaitanya.21bce7607@vitapstudent.ac.in::61abc532-046a-49a7-9ad1-e1bb0ac8a644" providerId="AD" clId="Web-{17943B08-8ED9-4849-AE32-8CF764429537}" dt="2023-06-08T17:09:04.640" v="0"/>
        <pc:sldMkLst>
          <pc:docMk/>
          <pc:sldMk cId="3987658678" sldId="345"/>
        </pc:sldMkLst>
        <pc:graphicFrameChg chg="mod modGraphic">
          <ac:chgData name="GARIKIPATI VENKATA GUNA CHAITANYA 21BCE7607" userId="S::chaitanya.21bce7607@vitapstudent.ac.in::61abc532-046a-49a7-9ad1-e1bb0ac8a644" providerId="AD" clId="Web-{17943B08-8ED9-4849-AE32-8CF764429537}" dt="2023-06-08T17:09:04.640" v="0"/>
          <ac:graphicFrameMkLst>
            <pc:docMk/>
            <pc:sldMk cId="3987658678" sldId="345"/>
            <ac:graphicFrameMk id="4" creationId="{00000000-0000-0000-0000-000000000000}"/>
          </ac:graphicFrameMkLst>
        </pc:graphicFrameChg>
      </pc:sldChg>
    </pc:docChg>
  </pc:docChgLst>
  <pc:docChgLst>
    <pc:chgData name="ANANTHAN K 21BCE8631" userId="S::ananthan.21bce8631@vitapstudent.ac.in::b54a62f5-7225-4ab4-a93c-85d53a547a0e" providerId="AD" clId="Web-{1FA93820-BA7C-466C-9405-9293492B1C23}"/>
    <pc:docChg chg="addSld">
      <pc:chgData name="ANANTHAN K 21BCE8631" userId="S::ananthan.21bce8631@vitapstudent.ac.in::b54a62f5-7225-4ab4-a93c-85d53a547a0e" providerId="AD" clId="Web-{1FA93820-BA7C-466C-9405-9293492B1C23}" dt="2023-07-01T11:50:19.168" v="0"/>
      <pc:docMkLst>
        <pc:docMk/>
      </pc:docMkLst>
      <pc:sldChg chg="new">
        <pc:chgData name="ANANTHAN K 21BCE8631" userId="S::ananthan.21bce8631@vitapstudent.ac.in::b54a62f5-7225-4ab4-a93c-85d53a547a0e" providerId="AD" clId="Web-{1FA93820-BA7C-466C-9405-9293492B1C23}" dt="2023-07-01T11:50:19.168" v="0"/>
        <pc:sldMkLst>
          <pc:docMk/>
          <pc:sldMk cId="1801991170" sldId="346"/>
        </pc:sldMkLst>
      </pc:sldChg>
    </pc:docChg>
  </pc:docChgLst>
  <pc:docChgLst>
    <pc:chgData name="POTHUKUCHHI KARTHIK 21BCE7652" userId="S::karthik.21bce7652@vitapstudent.ac.in::218bf7a4-9d68-464d-aa05-2a571827056d" providerId="AD" clId="Web-{E01415CA-5684-4B69-8EE0-9D949AFEE37D}"/>
    <pc:docChg chg="delSld">
      <pc:chgData name="POTHUKUCHHI KARTHIK 21BCE7652" userId="S::karthik.21bce7652@vitapstudent.ac.in::218bf7a4-9d68-464d-aa05-2a571827056d" providerId="AD" clId="Web-{E01415CA-5684-4B69-8EE0-9D949AFEE37D}" dt="2023-06-28T16:54:19.337" v="0"/>
      <pc:docMkLst>
        <pc:docMk/>
      </pc:docMkLst>
      <pc:sldChg chg="del">
        <pc:chgData name="POTHUKUCHHI KARTHIK 21BCE7652" userId="S::karthik.21bce7652@vitapstudent.ac.in::218bf7a4-9d68-464d-aa05-2a571827056d" providerId="AD" clId="Web-{E01415CA-5684-4B69-8EE0-9D949AFEE37D}" dt="2023-06-28T16:54:19.337" v="0"/>
        <pc:sldMkLst>
          <pc:docMk/>
          <pc:sldMk cId="2928251446" sldId="257"/>
        </pc:sldMkLst>
      </pc:sldChg>
    </pc:docChg>
  </pc:docChgLst>
  <pc:docChgLst>
    <pc:chgData name="B.HEMANTH 21BCE8921" userId="S::hemanth.21bce8921@vitapstudent.ac.in::c798eec2-2c15-4b4c-8ed3-9123819c3e78" providerId="AD" clId="Web-{D2240A9F-04FB-49B1-9131-D3AA9EB1A9F7}"/>
    <pc:docChg chg="sldOrd">
      <pc:chgData name="B.HEMANTH 21BCE8921" userId="S::hemanth.21bce8921@vitapstudent.ac.in::c798eec2-2c15-4b4c-8ed3-9123819c3e78" providerId="AD" clId="Web-{D2240A9F-04FB-49B1-9131-D3AA9EB1A9F7}" dt="2023-08-09T07:48:09.938" v="0"/>
      <pc:docMkLst>
        <pc:docMk/>
      </pc:docMkLst>
      <pc:sldChg chg="ord">
        <pc:chgData name="B.HEMANTH 21BCE8921" userId="S::hemanth.21bce8921@vitapstudent.ac.in::c798eec2-2c15-4b4c-8ed3-9123819c3e78" providerId="AD" clId="Web-{D2240A9F-04FB-49B1-9131-D3AA9EB1A9F7}" dt="2023-08-09T07:48:09.938" v="0"/>
        <pc:sldMkLst>
          <pc:docMk/>
          <pc:sldMk cId="3936935919" sldId="339"/>
        </pc:sldMkLst>
      </pc:sldChg>
    </pc:docChg>
  </pc:docChgLst>
  <pc:docChgLst>
    <pc:chgData name="DEVABHAKTUNI VENKAT REVANTH 21BCE7204" userId="S::revanth.21bce7204@vitapstudent.ac.in::3fd5e6a5-b002-417c-a565-2aeadb40fd7a" providerId="AD" clId="Web-{553BBB5A-8648-463A-83BD-E1C93CAD2DE6}"/>
    <pc:docChg chg="modSld">
      <pc:chgData name="DEVABHAKTUNI VENKAT REVANTH 21BCE7204" userId="S::revanth.21bce7204@vitapstudent.ac.in::3fd5e6a5-b002-417c-a565-2aeadb40fd7a" providerId="AD" clId="Web-{553BBB5A-8648-463A-83BD-E1C93CAD2DE6}" dt="2023-07-03T15:19:38.557" v="0" actId="1076"/>
      <pc:docMkLst>
        <pc:docMk/>
      </pc:docMkLst>
      <pc:sldChg chg="modSp">
        <pc:chgData name="DEVABHAKTUNI VENKAT REVANTH 21BCE7204" userId="S::revanth.21bce7204@vitapstudent.ac.in::3fd5e6a5-b002-417c-a565-2aeadb40fd7a" providerId="AD" clId="Web-{553BBB5A-8648-463A-83BD-E1C93CAD2DE6}" dt="2023-07-03T15:19:38.557" v="0" actId="1076"/>
        <pc:sldMkLst>
          <pc:docMk/>
          <pc:sldMk cId="3114210845" sldId="292"/>
        </pc:sldMkLst>
        <pc:picChg chg="mod">
          <ac:chgData name="DEVABHAKTUNI VENKAT REVANTH 21BCE7204" userId="S::revanth.21bce7204@vitapstudent.ac.in::3fd5e6a5-b002-417c-a565-2aeadb40fd7a" providerId="AD" clId="Web-{553BBB5A-8648-463A-83BD-E1C93CAD2DE6}" dt="2023-07-03T15:19:38.557" v="0" actId="1076"/>
          <ac:picMkLst>
            <pc:docMk/>
            <pc:sldMk cId="3114210845" sldId="292"/>
            <ac:picMk id="4" creationId="{87A65224-83BB-4E92-8F44-82CB0C0C2D9F}"/>
          </ac:picMkLst>
        </pc:picChg>
      </pc:sldChg>
    </pc:docChg>
  </pc:docChgLst>
  <pc:docChgLst>
    <pc:chgData name="KOMMU VARUN 21BCE9929" userId="S::varun.21bce9929@vitapstudent.ac.in::ec0fab05-bc9a-4122-b16b-5fb41ada3e16" providerId="AD" clId="Web-{70B70053-B5A7-4500-9729-FBF8E46AE509}"/>
    <pc:docChg chg="modSld">
      <pc:chgData name="KOMMU VARUN 21BCE9929" userId="S::varun.21bce9929@vitapstudent.ac.in::ec0fab05-bc9a-4122-b16b-5fb41ada3e16" providerId="AD" clId="Web-{70B70053-B5A7-4500-9729-FBF8E46AE509}" dt="2023-07-01T15:25:19.464" v="2" actId="1076"/>
      <pc:docMkLst>
        <pc:docMk/>
      </pc:docMkLst>
      <pc:sldChg chg="modSp">
        <pc:chgData name="KOMMU VARUN 21BCE9929" userId="S::varun.21bce9929@vitapstudent.ac.in::ec0fab05-bc9a-4122-b16b-5fb41ada3e16" providerId="AD" clId="Web-{70B70053-B5A7-4500-9729-FBF8E46AE509}" dt="2023-07-01T15:25:19.464" v="2" actId="1076"/>
        <pc:sldMkLst>
          <pc:docMk/>
          <pc:sldMk cId="4055317095" sldId="263"/>
        </pc:sldMkLst>
        <pc:picChg chg="mod">
          <ac:chgData name="KOMMU VARUN 21BCE9929" userId="S::varun.21bce9929@vitapstudent.ac.in::ec0fab05-bc9a-4122-b16b-5fb41ada3e16" providerId="AD" clId="Web-{70B70053-B5A7-4500-9729-FBF8E46AE509}" dt="2023-07-01T15:25:19.464" v="2" actId="1076"/>
          <ac:picMkLst>
            <pc:docMk/>
            <pc:sldMk cId="4055317095" sldId="263"/>
            <ac:picMk id="5" creationId="{0BFFFB08-1463-A8C0-3683-FE6B97C47C14}"/>
          </ac:picMkLst>
        </pc:picChg>
      </pc:sldChg>
    </pc:docChg>
  </pc:docChgLst>
  <pc:docChgLst>
    <pc:chgData name="GARIKIPATI VENKATA GUNA CHAITANYA 21BCE7607" userId="S::chaitanya.21bce7607@vitapstudent.ac.in::61abc532-046a-49a7-9ad1-e1bb0ac8a644" providerId="AD" clId="Web-{08993C96-9C8E-46AB-A845-64F84CDF73CF}"/>
    <pc:docChg chg="modSld sldOrd">
      <pc:chgData name="GARIKIPATI VENKATA GUNA CHAITANYA 21BCE7607" userId="S::chaitanya.21bce7607@vitapstudent.ac.in::61abc532-046a-49a7-9ad1-e1bb0ac8a644" providerId="AD" clId="Web-{08993C96-9C8E-46AB-A845-64F84CDF73CF}" dt="2023-06-20T16:00:37.492" v="3"/>
      <pc:docMkLst>
        <pc:docMk/>
      </pc:docMkLst>
      <pc:sldChg chg="modSp">
        <pc:chgData name="GARIKIPATI VENKATA GUNA CHAITANYA 21BCE7607" userId="S::chaitanya.21bce7607@vitapstudent.ac.in::61abc532-046a-49a7-9ad1-e1bb0ac8a644" providerId="AD" clId="Web-{08993C96-9C8E-46AB-A845-64F84CDF73CF}" dt="2023-06-20T15:57:23.269" v="0" actId="20577"/>
        <pc:sldMkLst>
          <pc:docMk/>
          <pc:sldMk cId="2928251446" sldId="257"/>
        </pc:sldMkLst>
        <pc:spChg chg="mod">
          <ac:chgData name="GARIKIPATI VENKATA GUNA CHAITANYA 21BCE7607" userId="S::chaitanya.21bce7607@vitapstudent.ac.in::61abc532-046a-49a7-9ad1-e1bb0ac8a644" providerId="AD" clId="Web-{08993C96-9C8E-46AB-A845-64F84CDF73CF}" dt="2023-06-20T15:57:23.269" v="0" actId="20577"/>
          <ac:spMkLst>
            <pc:docMk/>
            <pc:sldMk cId="2928251446" sldId="257"/>
            <ac:spMk id="3" creationId="{16D5FAF4-71E1-4237-858E-C008F6775083}"/>
          </ac:spMkLst>
        </pc:spChg>
      </pc:sldChg>
      <pc:sldChg chg="modSp">
        <pc:chgData name="GARIKIPATI VENKATA GUNA CHAITANYA 21BCE7607" userId="S::chaitanya.21bce7607@vitapstudent.ac.in::61abc532-046a-49a7-9ad1-e1bb0ac8a644" providerId="AD" clId="Web-{08993C96-9C8E-46AB-A845-64F84CDF73CF}" dt="2023-06-20T15:58:15.598" v="1" actId="20577"/>
        <pc:sldMkLst>
          <pc:docMk/>
          <pc:sldMk cId="2765428622" sldId="258"/>
        </pc:sldMkLst>
        <pc:spChg chg="mod">
          <ac:chgData name="GARIKIPATI VENKATA GUNA CHAITANYA 21BCE7607" userId="S::chaitanya.21bce7607@vitapstudent.ac.in::61abc532-046a-49a7-9ad1-e1bb0ac8a644" providerId="AD" clId="Web-{08993C96-9C8E-46AB-A845-64F84CDF73CF}" dt="2023-06-20T15:58:15.598" v="1" actId="20577"/>
          <ac:spMkLst>
            <pc:docMk/>
            <pc:sldMk cId="2765428622" sldId="258"/>
            <ac:spMk id="3" creationId="{643321E1-666D-4972-8401-8A557C685AD5}"/>
          </ac:spMkLst>
        </pc:spChg>
      </pc:sldChg>
      <pc:sldChg chg="ord">
        <pc:chgData name="GARIKIPATI VENKATA GUNA CHAITANYA 21BCE7607" userId="S::chaitanya.21bce7607@vitapstudent.ac.in::61abc532-046a-49a7-9ad1-e1bb0ac8a644" providerId="AD" clId="Web-{08993C96-9C8E-46AB-A845-64F84CDF73CF}" dt="2023-06-20T16:00:37.492" v="3"/>
        <pc:sldMkLst>
          <pc:docMk/>
          <pc:sldMk cId="2730325274" sldId="279"/>
        </pc:sldMkLst>
      </pc:sldChg>
    </pc:docChg>
  </pc:docChgLst>
  <pc:docChgLst>
    <pc:chgData name="PENDYALA JHAHNAVI RESSHMI 21BCE7425" userId="S::jhahnavi.21bce7425@vitapstudent.ac.in::71e965f6-d405-41ec-b7fc-e07724461ad5" providerId="AD" clId="Web-{FAA97856-2035-45C2-912B-6422BBBF9D2E}"/>
    <pc:docChg chg="addSld delSld">
      <pc:chgData name="PENDYALA JHAHNAVI RESSHMI 21BCE7425" userId="S::jhahnavi.21bce7425@vitapstudent.ac.in::71e965f6-d405-41ec-b7fc-e07724461ad5" providerId="AD" clId="Web-{FAA97856-2035-45C2-912B-6422BBBF9D2E}" dt="2023-06-02T09:33:32.691" v="1"/>
      <pc:docMkLst>
        <pc:docMk/>
      </pc:docMkLst>
      <pc:sldChg chg="new del">
        <pc:chgData name="PENDYALA JHAHNAVI RESSHMI 21BCE7425" userId="S::jhahnavi.21bce7425@vitapstudent.ac.in::71e965f6-d405-41ec-b7fc-e07724461ad5" providerId="AD" clId="Web-{FAA97856-2035-45C2-912B-6422BBBF9D2E}" dt="2023-06-02T09:33:32.691" v="1"/>
        <pc:sldMkLst>
          <pc:docMk/>
          <pc:sldMk cId="1808578779" sldId="346"/>
        </pc:sldMkLst>
      </pc:sldChg>
    </pc:docChg>
  </pc:docChgLst>
  <pc:docChgLst>
    <pc:chgData name="GUNDAM ANIESH REDDY  21BCE7058" userId="S::aniesh.21bce7058@vitapstudent.ac.in::45b946b2-64f7-4c56-b0f4-47cbaf75809d" providerId="AD" clId="Web-{9E36B1F1-9A43-472F-816F-B3C43415A5DB}"/>
    <pc:docChg chg="addSld delSld">
      <pc:chgData name="GUNDAM ANIESH REDDY  21BCE7058" userId="S::aniesh.21bce7058@vitapstudent.ac.in::45b946b2-64f7-4c56-b0f4-47cbaf75809d" providerId="AD" clId="Web-{9E36B1F1-9A43-472F-816F-B3C43415A5DB}" dt="2023-06-25T16:22:30.265" v="1"/>
      <pc:docMkLst>
        <pc:docMk/>
      </pc:docMkLst>
      <pc:sldChg chg="new del">
        <pc:chgData name="GUNDAM ANIESH REDDY  21BCE7058" userId="S::aniesh.21bce7058@vitapstudent.ac.in::45b946b2-64f7-4c56-b0f4-47cbaf75809d" providerId="AD" clId="Web-{9E36B1F1-9A43-472F-816F-B3C43415A5DB}" dt="2023-06-25T16:22:30.265" v="1"/>
        <pc:sldMkLst>
          <pc:docMk/>
          <pc:sldMk cId="394757549" sldId="346"/>
        </pc:sldMkLst>
      </pc:sldChg>
    </pc:docChg>
  </pc:docChgLst>
  <pc:docChgLst>
    <pc:chgData name="PIGILAM PRATHYUSHAE 21BCE9431" userId="S::prathyushae.21bce9431@vitapstudent.ac.in::8f886af3-763f-4423-8f75-ac8ecc13beb9" providerId="AD" clId="Web-{48767705-A41B-46F8-8155-C0AE3196440D}"/>
    <pc:docChg chg="sldOrd">
      <pc:chgData name="PIGILAM PRATHYUSHAE 21BCE9431" userId="S::prathyushae.21bce9431@vitapstudent.ac.in::8f886af3-763f-4423-8f75-ac8ecc13beb9" providerId="AD" clId="Web-{48767705-A41B-46F8-8155-C0AE3196440D}" dt="2023-07-04T02:40:40.375" v="0"/>
      <pc:docMkLst>
        <pc:docMk/>
      </pc:docMkLst>
      <pc:sldChg chg="ord">
        <pc:chgData name="PIGILAM PRATHYUSHAE 21BCE9431" userId="S::prathyushae.21bce9431@vitapstudent.ac.in::8f886af3-763f-4423-8f75-ac8ecc13beb9" providerId="AD" clId="Web-{48767705-A41B-46F8-8155-C0AE3196440D}" dt="2023-07-04T02:40:40.375" v="0"/>
        <pc:sldMkLst>
          <pc:docMk/>
          <pc:sldMk cId="3587764628" sldId="343"/>
        </pc:sldMkLst>
      </pc:sldChg>
    </pc:docChg>
  </pc:docChgLst>
  <pc:docChgLst>
    <pc:chgData name="B.HEMANTH 21BCE8921" userId="S::hemanth.21bce8921@vitapstudent.ac.in::c798eec2-2c15-4b4c-8ed3-9123819c3e78" providerId="AD" clId="Web-{2B4E4E80-FC74-47E2-A83D-77DC2CB19780}"/>
    <pc:docChg chg="addSld">
      <pc:chgData name="B.HEMANTH 21BCE8921" userId="S::hemanth.21bce8921@vitapstudent.ac.in::c798eec2-2c15-4b4c-8ed3-9123819c3e78" providerId="AD" clId="Web-{2B4E4E80-FC74-47E2-A83D-77DC2CB19780}" dt="2023-07-04T03:31:37.282" v="2"/>
      <pc:docMkLst>
        <pc:docMk/>
      </pc:docMkLst>
      <pc:sldChg chg="new">
        <pc:chgData name="B.HEMANTH 21BCE8921" userId="S::hemanth.21bce8921@vitapstudent.ac.in::c798eec2-2c15-4b4c-8ed3-9123819c3e78" providerId="AD" clId="Web-{2B4E4E80-FC74-47E2-A83D-77DC2CB19780}" dt="2023-07-04T03:31:09.891" v="0"/>
        <pc:sldMkLst>
          <pc:docMk/>
          <pc:sldMk cId="561818955" sldId="346"/>
        </pc:sldMkLst>
      </pc:sldChg>
      <pc:sldChg chg="new">
        <pc:chgData name="B.HEMANTH 21BCE8921" userId="S::hemanth.21bce8921@vitapstudent.ac.in::c798eec2-2c15-4b4c-8ed3-9123819c3e78" providerId="AD" clId="Web-{2B4E4E80-FC74-47E2-A83D-77DC2CB19780}" dt="2023-07-04T03:31:37.079" v="1"/>
        <pc:sldMkLst>
          <pc:docMk/>
          <pc:sldMk cId="2351640765" sldId="347"/>
        </pc:sldMkLst>
      </pc:sldChg>
      <pc:sldChg chg="new">
        <pc:chgData name="B.HEMANTH 21BCE8921" userId="S::hemanth.21bce8921@vitapstudent.ac.in::c798eec2-2c15-4b4c-8ed3-9123819c3e78" providerId="AD" clId="Web-{2B4E4E80-FC74-47E2-A83D-77DC2CB19780}" dt="2023-07-04T03:31:37.282" v="2"/>
        <pc:sldMkLst>
          <pc:docMk/>
          <pc:sldMk cId="1954965318" sldId="348"/>
        </pc:sldMkLst>
      </pc:sldChg>
    </pc:docChg>
  </pc:docChgLst>
  <pc:docChgLst>
    <pc:chgData name="BUDHARAJU SATHYASAI RAMANA RAJU 21BCE8051" userId="S::sathyasai.21bce8051@vitapstudent.ac.in::b0570e39-39f1-420c-9931-626bf70aebea" providerId="AD" clId="Web-{9F68B05F-AA90-4434-B385-273038270FAA}"/>
    <pc:docChg chg="delSld">
      <pc:chgData name="BUDHARAJU SATHYASAI RAMANA RAJU 21BCE8051" userId="S::sathyasai.21bce8051@vitapstudent.ac.in::b0570e39-39f1-420c-9931-626bf70aebea" providerId="AD" clId="Web-{9F68B05F-AA90-4434-B385-273038270FAA}" dt="2023-07-03T18:58:45.579" v="0"/>
      <pc:docMkLst>
        <pc:docMk/>
      </pc:docMkLst>
      <pc:sldChg chg="del">
        <pc:chgData name="BUDHARAJU SATHYASAI RAMANA RAJU 21BCE8051" userId="S::sathyasai.21bce8051@vitapstudent.ac.in::b0570e39-39f1-420c-9931-626bf70aebea" providerId="AD" clId="Web-{9F68B05F-AA90-4434-B385-273038270FAA}" dt="2023-07-03T18:58:45.579" v="0"/>
        <pc:sldMkLst>
          <pc:docMk/>
          <pc:sldMk cId="1801991170" sldId="34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E9B2-7A4A-47A8-81AB-1A2B16B8C5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55458D-278F-404C-B996-8208899672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DAE10E-56A5-4083-AAA9-8EC34E641ED3}"/>
              </a:ext>
            </a:extLst>
          </p:cNvPr>
          <p:cNvSpPr>
            <a:spLocks noGrp="1"/>
          </p:cNvSpPr>
          <p:nvPr>
            <p:ph type="dt" sz="half" idx="10"/>
          </p:nvPr>
        </p:nvSpPr>
        <p:spPr/>
        <p:txBody>
          <a:bodyPr/>
          <a:lstStyle/>
          <a:p>
            <a:fld id="{FEAB8B05-3C14-47A6-ABF7-F65989AEAFAA}" type="datetimeFigureOut">
              <a:rPr lang="en-US" smtClean="0"/>
              <a:t>8/11/2023</a:t>
            </a:fld>
            <a:endParaRPr lang="en-US"/>
          </a:p>
        </p:txBody>
      </p:sp>
      <p:sp>
        <p:nvSpPr>
          <p:cNvPr id="5" name="Footer Placeholder 4">
            <a:extLst>
              <a:ext uri="{FF2B5EF4-FFF2-40B4-BE49-F238E27FC236}">
                <a16:creationId xmlns:a16="http://schemas.microsoft.com/office/drawing/2014/main" id="{C814B937-0B9D-4E2F-834A-57E1D44D9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E5215-CCB7-4D4C-AE15-2995941ED419}"/>
              </a:ext>
            </a:extLst>
          </p:cNvPr>
          <p:cNvSpPr>
            <a:spLocks noGrp="1"/>
          </p:cNvSpPr>
          <p:nvPr>
            <p:ph type="sldNum" sz="quarter" idx="12"/>
          </p:nvPr>
        </p:nvSpPr>
        <p:spPr/>
        <p:txBody>
          <a:bodyPr/>
          <a:lstStyle/>
          <a:p>
            <a:fld id="{20AB61B8-482B-4CBD-83D7-1EC13AFCBD4F}" type="slidenum">
              <a:rPr lang="en-US" smtClean="0"/>
              <a:t>‹#›</a:t>
            </a:fld>
            <a:endParaRPr lang="en-US"/>
          </a:p>
        </p:txBody>
      </p:sp>
    </p:spTree>
    <p:extLst>
      <p:ext uri="{BB962C8B-B14F-4D97-AF65-F5344CB8AC3E}">
        <p14:creationId xmlns:p14="http://schemas.microsoft.com/office/powerpoint/2010/main" val="105455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0E3E-D041-4B21-8CC5-B29C8009B0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CBAA33-2BCB-4153-B8B1-B76D917798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63735D-CBBA-4D88-A5AC-65F7C11C9B42}"/>
              </a:ext>
            </a:extLst>
          </p:cNvPr>
          <p:cNvSpPr>
            <a:spLocks noGrp="1"/>
          </p:cNvSpPr>
          <p:nvPr>
            <p:ph type="dt" sz="half" idx="10"/>
          </p:nvPr>
        </p:nvSpPr>
        <p:spPr/>
        <p:txBody>
          <a:bodyPr/>
          <a:lstStyle/>
          <a:p>
            <a:fld id="{FEAB8B05-3C14-47A6-ABF7-F65989AEAFAA}" type="datetimeFigureOut">
              <a:rPr lang="en-US" smtClean="0"/>
              <a:t>8/11/2023</a:t>
            </a:fld>
            <a:endParaRPr lang="en-US"/>
          </a:p>
        </p:txBody>
      </p:sp>
      <p:sp>
        <p:nvSpPr>
          <p:cNvPr id="5" name="Footer Placeholder 4">
            <a:extLst>
              <a:ext uri="{FF2B5EF4-FFF2-40B4-BE49-F238E27FC236}">
                <a16:creationId xmlns:a16="http://schemas.microsoft.com/office/drawing/2014/main" id="{22FBA4C1-C721-4A12-85AD-F6F6896999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E80AC-2B06-48AB-844D-98B237ADA24B}"/>
              </a:ext>
            </a:extLst>
          </p:cNvPr>
          <p:cNvSpPr>
            <a:spLocks noGrp="1"/>
          </p:cNvSpPr>
          <p:nvPr>
            <p:ph type="sldNum" sz="quarter" idx="12"/>
          </p:nvPr>
        </p:nvSpPr>
        <p:spPr/>
        <p:txBody>
          <a:bodyPr/>
          <a:lstStyle/>
          <a:p>
            <a:fld id="{20AB61B8-482B-4CBD-83D7-1EC13AFCBD4F}" type="slidenum">
              <a:rPr lang="en-US" smtClean="0"/>
              <a:t>‹#›</a:t>
            </a:fld>
            <a:endParaRPr lang="en-US"/>
          </a:p>
        </p:txBody>
      </p:sp>
    </p:spTree>
    <p:extLst>
      <p:ext uri="{BB962C8B-B14F-4D97-AF65-F5344CB8AC3E}">
        <p14:creationId xmlns:p14="http://schemas.microsoft.com/office/powerpoint/2010/main" val="2967194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6E1F5-0FAC-48F4-B521-6060BE6AF7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62B979-62EC-47DE-98C1-497F8A62E6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033E1-DD2C-47D6-9154-8EDA2F11DD4E}"/>
              </a:ext>
            </a:extLst>
          </p:cNvPr>
          <p:cNvSpPr>
            <a:spLocks noGrp="1"/>
          </p:cNvSpPr>
          <p:nvPr>
            <p:ph type="dt" sz="half" idx="10"/>
          </p:nvPr>
        </p:nvSpPr>
        <p:spPr/>
        <p:txBody>
          <a:bodyPr/>
          <a:lstStyle/>
          <a:p>
            <a:fld id="{FEAB8B05-3C14-47A6-ABF7-F65989AEAFAA}" type="datetimeFigureOut">
              <a:rPr lang="en-US" smtClean="0"/>
              <a:t>8/11/2023</a:t>
            </a:fld>
            <a:endParaRPr lang="en-US"/>
          </a:p>
        </p:txBody>
      </p:sp>
      <p:sp>
        <p:nvSpPr>
          <p:cNvPr id="5" name="Footer Placeholder 4">
            <a:extLst>
              <a:ext uri="{FF2B5EF4-FFF2-40B4-BE49-F238E27FC236}">
                <a16:creationId xmlns:a16="http://schemas.microsoft.com/office/drawing/2014/main" id="{9C0D2255-4B0D-468A-A33E-0B58AAE2B1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6C7DD-FCFB-41FE-9A82-F60A90EDF73D}"/>
              </a:ext>
            </a:extLst>
          </p:cNvPr>
          <p:cNvSpPr>
            <a:spLocks noGrp="1"/>
          </p:cNvSpPr>
          <p:nvPr>
            <p:ph type="sldNum" sz="quarter" idx="12"/>
          </p:nvPr>
        </p:nvSpPr>
        <p:spPr/>
        <p:txBody>
          <a:bodyPr/>
          <a:lstStyle/>
          <a:p>
            <a:fld id="{20AB61B8-482B-4CBD-83D7-1EC13AFCBD4F}" type="slidenum">
              <a:rPr lang="en-US" smtClean="0"/>
              <a:t>‹#›</a:t>
            </a:fld>
            <a:endParaRPr lang="en-US"/>
          </a:p>
        </p:txBody>
      </p:sp>
    </p:spTree>
    <p:extLst>
      <p:ext uri="{BB962C8B-B14F-4D97-AF65-F5344CB8AC3E}">
        <p14:creationId xmlns:p14="http://schemas.microsoft.com/office/powerpoint/2010/main" val="873367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E52F5-E477-4DCA-B796-08F2CED7E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BA978A-FF2C-412C-8986-B7B4134E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5F8BF4-8E48-4A2C-86E5-7987D5972C2A}"/>
              </a:ext>
            </a:extLst>
          </p:cNvPr>
          <p:cNvSpPr>
            <a:spLocks noGrp="1"/>
          </p:cNvSpPr>
          <p:nvPr>
            <p:ph type="dt" sz="half" idx="10"/>
          </p:nvPr>
        </p:nvSpPr>
        <p:spPr/>
        <p:txBody>
          <a:bodyPr/>
          <a:lstStyle/>
          <a:p>
            <a:fld id="{FEAB8B05-3C14-47A6-ABF7-F65989AEAFAA}" type="datetimeFigureOut">
              <a:rPr lang="en-US" smtClean="0"/>
              <a:t>8/11/2023</a:t>
            </a:fld>
            <a:endParaRPr lang="en-US"/>
          </a:p>
        </p:txBody>
      </p:sp>
      <p:sp>
        <p:nvSpPr>
          <p:cNvPr id="5" name="Footer Placeholder 4">
            <a:extLst>
              <a:ext uri="{FF2B5EF4-FFF2-40B4-BE49-F238E27FC236}">
                <a16:creationId xmlns:a16="http://schemas.microsoft.com/office/drawing/2014/main" id="{9162E1FE-D1BF-4802-9D7A-034455D4A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9B16F-2D3F-4A02-A8C3-8DD461E1650D}"/>
              </a:ext>
            </a:extLst>
          </p:cNvPr>
          <p:cNvSpPr>
            <a:spLocks noGrp="1"/>
          </p:cNvSpPr>
          <p:nvPr>
            <p:ph type="sldNum" sz="quarter" idx="12"/>
          </p:nvPr>
        </p:nvSpPr>
        <p:spPr/>
        <p:txBody>
          <a:bodyPr/>
          <a:lstStyle/>
          <a:p>
            <a:fld id="{20AB61B8-482B-4CBD-83D7-1EC13AFCBD4F}" type="slidenum">
              <a:rPr lang="en-US" smtClean="0"/>
              <a:t>‹#›</a:t>
            </a:fld>
            <a:endParaRPr lang="en-US"/>
          </a:p>
        </p:txBody>
      </p:sp>
    </p:spTree>
    <p:extLst>
      <p:ext uri="{BB962C8B-B14F-4D97-AF65-F5344CB8AC3E}">
        <p14:creationId xmlns:p14="http://schemas.microsoft.com/office/powerpoint/2010/main" val="1490602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EC85-B0D5-4265-B7C6-F193B41A6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D64A35-45F5-4688-B58E-17D4F15727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21B740-3AAB-4DF3-8F98-CC16699FDED9}"/>
              </a:ext>
            </a:extLst>
          </p:cNvPr>
          <p:cNvSpPr>
            <a:spLocks noGrp="1"/>
          </p:cNvSpPr>
          <p:nvPr>
            <p:ph type="dt" sz="half" idx="10"/>
          </p:nvPr>
        </p:nvSpPr>
        <p:spPr/>
        <p:txBody>
          <a:bodyPr/>
          <a:lstStyle/>
          <a:p>
            <a:fld id="{FEAB8B05-3C14-47A6-ABF7-F65989AEAFAA}" type="datetimeFigureOut">
              <a:rPr lang="en-US" smtClean="0"/>
              <a:t>8/11/2023</a:t>
            </a:fld>
            <a:endParaRPr lang="en-US"/>
          </a:p>
        </p:txBody>
      </p:sp>
      <p:sp>
        <p:nvSpPr>
          <p:cNvPr id="5" name="Footer Placeholder 4">
            <a:extLst>
              <a:ext uri="{FF2B5EF4-FFF2-40B4-BE49-F238E27FC236}">
                <a16:creationId xmlns:a16="http://schemas.microsoft.com/office/drawing/2014/main" id="{AB7FC537-0966-47C8-A43F-0D6232772A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BF9C4-9D01-42DE-80A7-372261653F70}"/>
              </a:ext>
            </a:extLst>
          </p:cNvPr>
          <p:cNvSpPr>
            <a:spLocks noGrp="1"/>
          </p:cNvSpPr>
          <p:nvPr>
            <p:ph type="sldNum" sz="quarter" idx="12"/>
          </p:nvPr>
        </p:nvSpPr>
        <p:spPr/>
        <p:txBody>
          <a:bodyPr/>
          <a:lstStyle/>
          <a:p>
            <a:fld id="{20AB61B8-482B-4CBD-83D7-1EC13AFCBD4F}" type="slidenum">
              <a:rPr lang="en-US" smtClean="0"/>
              <a:t>‹#›</a:t>
            </a:fld>
            <a:endParaRPr lang="en-US"/>
          </a:p>
        </p:txBody>
      </p:sp>
    </p:spTree>
    <p:extLst>
      <p:ext uri="{BB962C8B-B14F-4D97-AF65-F5344CB8AC3E}">
        <p14:creationId xmlns:p14="http://schemas.microsoft.com/office/powerpoint/2010/main" val="3066799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B2C2-F8A4-44AA-888B-20978798C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384DAB-1434-45A8-B134-38A69BC519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0AF63C-F95E-4F49-960E-E306D5692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C290DB-9E1E-445A-8144-59249C01E659}"/>
              </a:ext>
            </a:extLst>
          </p:cNvPr>
          <p:cNvSpPr>
            <a:spLocks noGrp="1"/>
          </p:cNvSpPr>
          <p:nvPr>
            <p:ph type="dt" sz="half" idx="10"/>
          </p:nvPr>
        </p:nvSpPr>
        <p:spPr/>
        <p:txBody>
          <a:bodyPr/>
          <a:lstStyle/>
          <a:p>
            <a:fld id="{FEAB8B05-3C14-47A6-ABF7-F65989AEAFAA}" type="datetimeFigureOut">
              <a:rPr lang="en-US" smtClean="0"/>
              <a:t>8/11/2023</a:t>
            </a:fld>
            <a:endParaRPr lang="en-US"/>
          </a:p>
        </p:txBody>
      </p:sp>
      <p:sp>
        <p:nvSpPr>
          <p:cNvPr id="6" name="Footer Placeholder 5">
            <a:extLst>
              <a:ext uri="{FF2B5EF4-FFF2-40B4-BE49-F238E27FC236}">
                <a16:creationId xmlns:a16="http://schemas.microsoft.com/office/drawing/2014/main" id="{78202B6C-92B9-4C8B-97DE-4796C7E44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9A13F6-563D-47E7-9B45-CA925AA37E15}"/>
              </a:ext>
            </a:extLst>
          </p:cNvPr>
          <p:cNvSpPr>
            <a:spLocks noGrp="1"/>
          </p:cNvSpPr>
          <p:nvPr>
            <p:ph type="sldNum" sz="quarter" idx="12"/>
          </p:nvPr>
        </p:nvSpPr>
        <p:spPr/>
        <p:txBody>
          <a:bodyPr/>
          <a:lstStyle/>
          <a:p>
            <a:fld id="{20AB61B8-482B-4CBD-83D7-1EC13AFCBD4F}" type="slidenum">
              <a:rPr lang="en-US" smtClean="0"/>
              <a:t>‹#›</a:t>
            </a:fld>
            <a:endParaRPr lang="en-US"/>
          </a:p>
        </p:txBody>
      </p:sp>
    </p:spTree>
    <p:extLst>
      <p:ext uri="{BB962C8B-B14F-4D97-AF65-F5344CB8AC3E}">
        <p14:creationId xmlns:p14="http://schemas.microsoft.com/office/powerpoint/2010/main" val="415874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E377-CAFC-4087-A46B-126EE35741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92B9D5-2246-40A8-8506-994B000367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752124-B7C2-4136-9D24-11DC128739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4FAF9F-1B10-45BB-8C6B-8A2B1B53BE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709657-85F9-4EA1-B5CC-60E8BF99D7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2BCD3C-EE51-41EB-B7AE-103E9DCCA1A4}"/>
              </a:ext>
            </a:extLst>
          </p:cNvPr>
          <p:cNvSpPr>
            <a:spLocks noGrp="1"/>
          </p:cNvSpPr>
          <p:nvPr>
            <p:ph type="dt" sz="half" idx="10"/>
          </p:nvPr>
        </p:nvSpPr>
        <p:spPr/>
        <p:txBody>
          <a:bodyPr/>
          <a:lstStyle/>
          <a:p>
            <a:fld id="{FEAB8B05-3C14-47A6-ABF7-F65989AEAFAA}" type="datetimeFigureOut">
              <a:rPr lang="en-US" smtClean="0"/>
              <a:t>8/11/2023</a:t>
            </a:fld>
            <a:endParaRPr lang="en-US"/>
          </a:p>
        </p:txBody>
      </p:sp>
      <p:sp>
        <p:nvSpPr>
          <p:cNvPr id="8" name="Footer Placeholder 7">
            <a:extLst>
              <a:ext uri="{FF2B5EF4-FFF2-40B4-BE49-F238E27FC236}">
                <a16:creationId xmlns:a16="http://schemas.microsoft.com/office/drawing/2014/main" id="{A255770F-E642-4573-8EA2-4B7C024D9F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2BDD0B-887B-4776-8F02-00FF2D5030D1}"/>
              </a:ext>
            </a:extLst>
          </p:cNvPr>
          <p:cNvSpPr>
            <a:spLocks noGrp="1"/>
          </p:cNvSpPr>
          <p:nvPr>
            <p:ph type="sldNum" sz="quarter" idx="12"/>
          </p:nvPr>
        </p:nvSpPr>
        <p:spPr/>
        <p:txBody>
          <a:bodyPr/>
          <a:lstStyle/>
          <a:p>
            <a:fld id="{20AB61B8-482B-4CBD-83D7-1EC13AFCBD4F}" type="slidenum">
              <a:rPr lang="en-US" smtClean="0"/>
              <a:t>‹#›</a:t>
            </a:fld>
            <a:endParaRPr lang="en-US"/>
          </a:p>
        </p:txBody>
      </p:sp>
    </p:spTree>
    <p:extLst>
      <p:ext uri="{BB962C8B-B14F-4D97-AF65-F5344CB8AC3E}">
        <p14:creationId xmlns:p14="http://schemas.microsoft.com/office/powerpoint/2010/main" val="1474719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DF28-27C8-4750-819C-8E27BA0C68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BF6DBB-8086-4417-A2A0-14CF218141C6}"/>
              </a:ext>
            </a:extLst>
          </p:cNvPr>
          <p:cNvSpPr>
            <a:spLocks noGrp="1"/>
          </p:cNvSpPr>
          <p:nvPr>
            <p:ph type="dt" sz="half" idx="10"/>
          </p:nvPr>
        </p:nvSpPr>
        <p:spPr/>
        <p:txBody>
          <a:bodyPr/>
          <a:lstStyle/>
          <a:p>
            <a:fld id="{FEAB8B05-3C14-47A6-ABF7-F65989AEAFAA}" type="datetimeFigureOut">
              <a:rPr lang="en-US" smtClean="0"/>
              <a:t>8/11/2023</a:t>
            </a:fld>
            <a:endParaRPr lang="en-US"/>
          </a:p>
        </p:txBody>
      </p:sp>
      <p:sp>
        <p:nvSpPr>
          <p:cNvPr id="4" name="Footer Placeholder 3">
            <a:extLst>
              <a:ext uri="{FF2B5EF4-FFF2-40B4-BE49-F238E27FC236}">
                <a16:creationId xmlns:a16="http://schemas.microsoft.com/office/drawing/2014/main" id="{4F862976-13FA-4651-8B78-1B1E5D0238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AAFF14-A229-4F59-9ACB-27938FEF2CB7}"/>
              </a:ext>
            </a:extLst>
          </p:cNvPr>
          <p:cNvSpPr>
            <a:spLocks noGrp="1"/>
          </p:cNvSpPr>
          <p:nvPr>
            <p:ph type="sldNum" sz="quarter" idx="12"/>
          </p:nvPr>
        </p:nvSpPr>
        <p:spPr/>
        <p:txBody>
          <a:bodyPr/>
          <a:lstStyle/>
          <a:p>
            <a:fld id="{20AB61B8-482B-4CBD-83D7-1EC13AFCBD4F}" type="slidenum">
              <a:rPr lang="en-US" smtClean="0"/>
              <a:t>‹#›</a:t>
            </a:fld>
            <a:endParaRPr lang="en-US"/>
          </a:p>
        </p:txBody>
      </p:sp>
    </p:spTree>
    <p:extLst>
      <p:ext uri="{BB962C8B-B14F-4D97-AF65-F5344CB8AC3E}">
        <p14:creationId xmlns:p14="http://schemas.microsoft.com/office/powerpoint/2010/main" val="18233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EC8365-8BC9-4FF7-BF75-F57338547A2E}"/>
              </a:ext>
            </a:extLst>
          </p:cNvPr>
          <p:cNvSpPr>
            <a:spLocks noGrp="1"/>
          </p:cNvSpPr>
          <p:nvPr>
            <p:ph type="dt" sz="half" idx="10"/>
          </p:nvPr>
        </p:nvSpPr>
        <p:spPr/>
        <p:txBody>
          <a:bodyPr/>
          <a:lstStyle/>
          <a:p>
            <a:fld id="{FEAB8B05-3C14-47A6-ABF7-F65989AEAFAA}" type="datetimeFigureOut">
              <a:rPr lang="en-US" smtClean="0"/>
              <a:t>8/11/2023</a:t>
            </a:fld>
            <a:endParaRPr lang="en-US"/>
          </a:p>
        </p:txBody>
      </p:sp>
      <p:sp>
        <p:nvSpPr>
          <p:cNvPr id="3" name="Footer Placeholder 2">
            <a:extLst>
              <a:ext uri="{FF2B5EF4-FFF2-40B4-BE49-F238E27FC236}">
                <a16:creationId xmlns:a16="http://schemas.microsoft.com/office/drawing/2014/main" id="{A49340D3-545B-410E-88AD-F44231578F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182845-F1A7-4B31-A095-EED6D59F8A82}"/>
              </a:ext>
            </a:extLst>
          </p:cNvPr>
          <p:cNvSpPr>
            <a:spLocks noGrp="1"/>
          </p:cNvSpPr>
          <p:nvPr>
            <p:ph type="sldNum" sz="quarter" idx="12"/>
          </p:nvPr>
        </p:nvSpPr>
        <p:spPr/>
        <p:txBody>
          <a:bodyPr/>
          <a:lstStyle/>
          <a:p>
            <a:fld id="{20AB61B8-482B-4CBD-83D7-1EC13AFCBD4F}" type="slidenum">
              <a:rPr lang="en-US" smtClean="0"/>
              <a:t>‹#›</a:t>
            </a:fld>
            <a:endParaRPr lang="en-US"/>
          </a:p>
        </p:txBody>
      </p:sp>
    </p:spTree>
    <p:extLst>
      <p:ext uri="{BB962C8B-B14F-4D97-AF65-F5344CB8AC3E}">
        <p14:creationId xmlns:p14="http://schemas.microsoft.com/office/powerpoint/2010/main" val="670826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C3EC-EDB2-4ABE-B47D-505B20486F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19A12C-F7CC-4557-9B78-2B141EB6A6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A67FEB-477A-4DBF-993D-477DE3258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D4A7E3-CB41-4231-A3CD-70D705517B11}"/>
              </a:ext>
            </a:extLst>
          </p:cNvPr>
          <p:cNvSpPr>
            <a:spLocks noGrp="1"/>
          </p:cNvSpPr>
          <p:nvPr>
            <p:ph type="dt" sz="half" idx="10"/>
          </p:nvPr>
        </p:nvSpPr>
        <p:spPr/>
        <p:txBody>
          <a:bodyPr/>
          <a:lstStyle/>
          <a:p>
            <a:fld id="{FEAB8B05-3C14-47A6-ABF7-F65989AEAFAA}" type="datetimeFigureOut">
              <a:rPr lang="en-US" smtClean="0"/>
              <a:t>8/11/2023</a:t>
            </a:fld>
            <a:endParaRPr lang="en-US"/>
          </a:p>
        </p:txBody>
      </p:sp>
      <p:sp>
        <p:nvSpPr>
          <p:cNvPr id="6" name="Footer Placeholder 5">
            <a:extLst>
              <a:ext uri="{FF2B5EF4-FFF2-40B4-BE49-F238E27FC236}">
                <a16:creationId xmlns:a16="http://schemas.microsoft.com/office/drawing/2014/main" id="{A4DBE401-32F7-4BFB-8673-83C14F2234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D6C2E9-FB0B-4347-ABC2-76FE2131F742}"/>
              </a:ext>
            </a:extLst>
          </p:cNvPr>
          <p:cNvSpPr>
            <a:spLocks noGrp="1"/>
          </p:cNvSpPr>
          <p:nvPr>
            <p:ph type="sldNum" sz="quarter" idx="12"/>
          </p:nvPr>
        </p:nvSpPr>
        <p:spPr/>
        <p:txBody>
          <a:bodyPr/>
          <a:lstStyle/>
          <a:p>
            <a:fld id="{20AB61B8-482B-4CBD-83D7-1EC13AFCBD4F}" type="slidenum">
              <a:rPr lang="en-US" smtClean="0"/>
              <a:t>‹#›</a:t>
            </a:fld>
            <a:endParaRPr lang="en-US"/>
          </a:p>
        </p:txBody>
      </p:sp>
    </p:spTree>
    <p:extLst>
      <p:ext uri="{BB962C8B-B14F-4D97-AF65-F5344CB8AC3E}">
        <p14:creationId xmlns:p14="http://schemas.microsoft.com/office/powerpoint/2010/main" val="398040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47E-9C77-4F2C-868F-E8F59DD7C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B4CAD3-D8C6-4A21-853C-7D07725E7E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525679-006A-4180-99BE-3EDBD0F01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76A1CD-DCF7-4650-868E-2AD2C43462D9}"/>
              </a:ext>
            </a:extLst>
          </p:cNvPr>
          <p:cNvSpPr>
            <a:spLocks noGrp="1"/>
          </p:cNvSpPr>
          <p:nvPr>
            <p:ph type="dt" sz="half" idx="10"/>
          </p:nvPr>
        </p:nvSpPr>
        <p:spPr/>
        <p:txBody>
          <a:bodyPr/>
          <a:lstStyle/>
          <a:p>
            <a:fld id="{FEAB8B05-3C14-47A6-ABF7-F65989AEAFAA}" type="datetimeFigureOut">
              <a:rPr lang="en-US" smtClean="0"/>
              <a:t>8/11/2023</a:t>
            </a:fld>
            <a:endParaRPr lang="en-US"/>
          </a:p>
        </p:txBody>
      </p:sp>
      <p:sp>
        <p:nvSpPr>
          <p:cNvPr id="6" name="Footer Placeholder 5">
            <a:extLst>
              <a:ext uri="{FF2B5EF4-FFF2-40B4-BE49-F238E27FC236}">
                <a16:creationId xmlns:a16="http://schemas.microsoft.com/office/drawing/2014/main" id="{7104C621-F916-4771-8726-AFF896AE53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A938F-1392-4B77-91FB-4B9B2CB1B92B}"/>
              </a:ext>
            </a:extLst>
          </p:cNvPr>
          <p:cNvSpPr>
            <a:spLocks noGrp="1"/>
          </p:cNvSpPr>
          <p:nvPr>
            <p:ph type="sldNum" sz="quarter" idx="12"/>
          </p:nvPr>
        </p:nvSpPr>
        <p:spPr/>
        <p:txBody>
          <a:bodyPr/>
          <a:lstStyle/>
          <a:p>
            <a:fld id="{20AB61B8-482B-4CBD-83D7-1EC13AFCBD4F}" type="slidenum">
              <a:rPr lang="en-US" smtClean="0"/>
              <a:t>‹#›</a:t>
            </a:fld>
            <a:endParaRPr lang="en-US"/>
          </a:p>
        </p:txBody>
      </p:sp>
    </p:spTree>
    <p:extLst>
      <p:ext uri="{BB962C8B-B14F-4D97-AF65-F5344CB8AC3E}">
        <p14:creationId xmlns:p14="http://schemas.microsoft.com/office/powerpoint/2010/main" val="327698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B261C6-3C15-45DF-8FA8-210CB2EB56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EDE79C-983F-4B22-96DD-5A05FB95A8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37EFE-7A6B-4910-833A-653C078160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B8B05-3C14-47A6-ABF7-F65989AEAFAA}" type="datetimeFigureOut">
              <a:rPr lang="en-US" smtClean="0"/>
              <a:t>8/11/2023</a:t>
            </a:fld>
            <a:endParaRPr lang="en-US"/>
          </a:p>
        </p:txBody>
      </p:sp>
      <p:sp>
        <p:nvSpPr>
          <p:cNvPr id="5" name="Footer Placeholder 4">
            <a:extLst>
              <a:ext uri="{FF2B5EF4-FFF2-40B4-BE49-F238E27FC236}">
                <a16:creationId xmlns:a16="http://schemas.microsoft.com/office/drawing/2014/main" id="{BFFED626-4D2F-423C-8D70-4E7498C3C1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3204A9-D717-478B-999C-FAB7B23DF4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B61B8-482B-4CBD-83D7-1EC13AFCBD4F}" type="slidenum">
              <a:rPr lang="en-US" smtClean="0"/>
              <a:t>‹#›</a:t>
            </a:fld>
            <a:endParaRPr lang="en-US"/>
          </a:p>
        </p:txBody>
      </p:sp>
    </p:spTree>
    <p:extLst>
      <p:ext uri="{BB962C8B-B14F-4D97-AF65-F5344CB8AC3E}">
        <p14:creationId xmlns:p14="http://schemas.microsoft.com/office/powerpoint/2010/main" val="1907635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javatpoint.com/dns-full-for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computerhope.com/jargon/n/network.htm"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earchnetworking.techtarget.com/definition/repeater" TargetMode="External"/><Relationship Id="rId5" Type="http://schemas.openxmlformats.org/officeDocument/2006/relationships/hyperlink" Target="https://www.youtube.com/watch?v=J3JZDLFyJGY" TargetMode="External"/><Relationship Id="rId4" Type="http://schemas.openxmlformats.org/officeDocument/2006/relationships/hyperlink" Target="https://www.computerhope.com/jargon/d/device.ht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geeksforgeeks.org/types-of-switches-in-computer-network/" TargetMode="External"/><Relationship Id="rId2" Type="http://schemas.openxmlformats.org/officeDocument/2006/relationships/hyperlink" Target="https://www.geeksforgeeks.org/introduction-of-a-router/" TargetMode="External"/><Relationship Id="rId1" Type="http://schemas.openxmlformats.org/officeDocument/2006/relationships/slideLayout" Target="../slideLayouts/slideLayout2.xml"/><Relationship Id="rId6" Type="http://schemas.openxmlformats.org/officeDocument/2006/relationships/hyperlink" Target="https://www.geeksforgeeks.org/file-transfer-protocol-ftp-in-application-layer/" TargetMode="External"/><Relationship Id="rId5" Type="http://schemas.openxmlformats.org/officeDocument/2006/relationships/hyperlink" Target="https://www.geeksforgeeks.org/http-full-form/" TargetMode="External"/><Relationship Id="rId4" Type="http://schemas.openxmlformats.org/officeDocument/2006/relationships/hyperlink" Target="https://www.geeksforgeeks.org/tcp-ip-mode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eeksforgeeks.org/introduction-of-firewall-in-computer-network/" TargetMode="External"/><Relationship Id="rId2" Type="http://schemas.openxmlformats.org/officeDocument/2006/relationships/hyperlink" Target="https://www.geeksforgeeks.org/domain-name-system-dns-in-application-layer/"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www.cloudflare.com/learning/network-layer/what-is-a-protocol/" TargetMode="External"/><Relationship Id="rId2" Type="http://schemas.openxmlformats.org/officeDocument/2006/relationships/hyperlink" Target="https://www.cloudflare.com/learning/cdn/glossary/origin-server/"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techtarget.com/whatis/definition/POP3-Post-Office-Protocol-3" TargetMode="External"/><Relationship Id="rId2" Type="http://schemas.openxmlformats.org/officeDocument/2006/relationships/hyperlink" Target="https://www.techtarget.com/searchnetworking/definition/Application-layer" TargetMode="External"/><Relationship Id="rId1" Type="http://schemas.openxmlformats.org/officeDocument/2006/relationships/slideLayout" Target="../slideLayouts/slideLayout2.xml"/><Relationship Id="rId5" Type="http://schemas.openxmlformats.org/officeDocument/2006/relationships/hyperlink" Target="https://www.techtarget.com/searchnetworking/definition/UDP-User-Datagram-Protocol" TargetMode="External"/><Relationship Id="rId4" Type="http://schemas.openxmlformats.org/officeDocument/2006/relationships/hyperlink" Target="https://www.techtarget.com/whatis/definition/SMTP-Simple-Mail-Transfer-Protoco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techtarget.com/searchnetworking/definition/Address-Resolution-Protocol-ARP" TargetMode="External"/><Relationship Id="rId2" Type="http://schemas.openxmlformats.org/officeDocument/2006/relationships/hyperlink" Target="https://www.techtarget.com/searchnetworking/definition/physical-layer"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techtarget.com/searchnetworking/definition/client-server" TargetMode="External"/><Relationship Id="rId2" Type="http://schemas.openxmlformats.org/officeDocument/2006/relationships/hyperlink" Target="https://www.techtarget.com/searchnetworking/definition/packet" TargetMode="External"/><Relationship Id="rId1" Type="http://schemas.openxmlformats.org/officeDocument/2006/relationships/slideLayout" Target="../slideLayouts/slideLayout2.xml"/><Relationship Id="rId4" Type="http://schemas.openxmlformats.org/officeDocument/2006/relationships/hyperlink" Target="https://www.techtarget.com/whatis/definition/stateles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javatpoint.com/ip-full-for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F007-BDCA-417E-A464-0D904EE82AA4}"/>
              </a:ext>
            </a:extLst>
          </p:cNvPr>
          <p:cNvSpPr>
            <a:spLocks noGrp="1"/>
          </p:cNvSpPr>
          <p:nvPr>
            <p:ph type="ctrTitle"/>
          </p:nvPr>
        </p:nvSpPr>
        <p:spPr>
          <a:xfrm>
            <a:off x="1524000" y="666206"/>
            <a:ext cx="9144000" cy="2843757"/>
          </a:xfrm>
        </p:spPr>
        <p:txBody>
          <a:bodyPr>
            <a:normAutofit fontScale="90000"/>
          </a:bodyPr>
          <a:lstStyle/>
          <a:p>
            <a:br>
              <a:rPr lang="en-US" sz="7200" b="1">
                <a:solidFill>
                  <a:srgbClr val="FF0000"/>
                </a:solidFill>
                <a:latin typeface="Times New Roman" panose="02020603050405020304" pitchFamily="18" charset="0"/>
                <a:cs typeface="Times New Roman" panose="02020603050405020304" pitchFamily="18" charset="0"/>
              </a:rPr>
            </a:br>
            <a:br>
              <a:rPr lang="en-US" sz="7200" b="1">
                <a:solidFill>
                  <a:srgbClr val="FF0000"/>
                </a:solidFill>
                <a:latin typeface="Times New Roman" panose="02020603050405020304" pitchFamily="18" charset="0"/>
                <a:cs typeface="Times New Roman" panose="02020603050405020304" pitchFamily="18" charset="0"/>
              </a:rPr>
            </a:br>
            <a:br>
              <a:rPr lang="en-US" sz="7200" b="1">
                <a:solidFill>
                  <a:srgbClr val="FF0000"/>
                </a:solidFill>
                <a:latin typeface="Times New Roman" panose="02020603050405020304" pitchFamily="18" charset="0"/>
                <a:cs typeface="Times New Roman" panose="02020603050405020304" pitchFamily="18" charset="0"/>
              </a:rPr>
            </a:br>
            <a:br>
              <a:rPr lang="en-US" sz="7200" b="1">
                <a:solidFill>
                  <a:srgbClr val="FF0000"/>
                </a:solidFill>
                <a:latin typeface="Times New Roman" panose="02020603050405020304" pitchFamily="18" charset="0"/>
                <a:cs typeface="Times New Roman" panose="02020603050405020304" pitchFamily="18" charset="0"/>
              </a:rPr>
            </a:br>
            <a:r>
              <a:rPr lang="en-US" sz="7200" b="1">
                <a:solidFill>
                  <a:srgbClr val="FF0000"/>
                </a:solidFill>
                <a:latin typeface="Times New Roman" panose="02020603050405020304" pitchFamily="18" charset="0"/>
                <a:cs typeface="Times New Roman" panose="02020603050405020304" pitchFamily="18" charset="0"/>
              </a:rPr>
              <a:t>Computer Networks</a:t>
            </a:r>
            <a:br>
              <a:rPr lang="en-US" sz="7200" b="1">
                <a:solidFill>
                  <a:srgbClr val="FF0000"/>
                </a:solidFill>
                <a:latin typeface="Times New Roman" panose="02020603050405020304" pitchFamily="18" charset="0"/>
                <a:cs typeface="Times New Roman" panose="02020603050405020304" pitchFamily="18" charset="0"/>
              </a:rPr>
            </a:br>
            <a:r>
              <a:rPr lang="en-US" sz="7200" b="1">
                <a:solidFill>
                  <a:srgbClr val="FF0000"/>
                </a:solidFill>
                <a:latin typeface="Times New Roman" panose="02020603050405020304" pitchFamily="18" charset="0"/>
                <a:cs typeface="Times New Roman" panose="02020603050405020304" pitchFamily="18" charset="0"/>
              </a:rPr>
              <a:t>Module-1</a:t>
            </a:r>
            <a:br>
              <a:rPr lang="en-US" sz="7200" b="1">
                <a:solidFill>
                  <a:srgbClr val="FF0000"/>
                </a:solidFill>
                <a:latin typeface="Times New Roman" panose="02020603050405020304" pitchFamily="18" charset="0"/>
                <a:cs typeface="Times New Roman" panose="02020603050405020304" pitchFamily="18" charset="0"/>
              </a:rPr>
            </a:br>
            <a:endParaRPr lang="en-US" sz="7200" b="1">
              <a:solidFill>
                <a:srgbClr val="FF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18DCC4C-B17C-49CB-BF8C-075075637113}"/>
              </a:ext>
            </a:extLst>
          </p:cNvPr>
          <p:cNvSpPr>
            <a:spLocks noGrp="1"/>
          </p:cNvSpPr>
          <p:nvPr>
            <p:ph type="subTitle" idx="1"/>
          </p:nvPr>
        </p:nvSpPr>
        <p:spPr/>
        <p:txBody>
          <a:bodyPr>
            <a:normAutofit lnSpcReduction="10000"/>
          </a:bodyPr>
          <a:lstStyle/>
          <a:p>
            <a:endParaRPr lang="en-US"/>
          </a:p>
          <a:p>
            <a:r>
              <a:rPr lang="en-US" b="1">
                <a:latin typeface="Times New Roman" panose="02020603050405020304" pitchFamily="18" charset="0"/>
                <a:cs typeface="Times New Roman" panose="02020603050405020304" pitchFamily="18" charset="0"/>
              </a:rPr>
              <a:t>Dr. R. Prashanth</a:t>
            </a:r>
          </a:p>
          <a:p>
            <a:r>
              <a:rPr lang="en-US" b="1">
                <a:latin typeface="Times New Roman" panose="02020603050405020304" pitchFamily="18" charset="0"/>
                <a:cs typeface="Times New Roman" panose="02020603050405020304" pitchFamily="18" charset="0"/>
              </a:rPr>
              <a:t>SCOPE</a:t>
            </a:r>
          </a:p>
          <a:p>
            <a:r>
              <a:rPr lang="en-US" b="1">
                <a:latin typeface="Times New Roman" panose="02020603050405020304" pitchFamily="18" charset="0"/>
                <a:cs typeface="Times New Roman" panose="02020603050405020304" pitchFamily="18" charset="0"/>
              </a:rPr>
              <a:t>prashanth.rajam@vitap.ac.in</a:t>
            </a:r>
          </a:p>
        </p:txBody>
      </p:sp>
    </p:spTree>
    <p:extLst>
      <p:ext uri="{BB962C8B-B14F-4D97-AF65-F5344CB8AC3E}">
        <p14:creationId xmlns:p14="http://schemas.microsoft.com/office/powerpoint/2010/main" val="2170929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382F8-3F99-426D-AF5F-22C39E87ED80}"/>
              </a:ext>
            </a:extLst>
          </p:cNvPr>
          <p:cNvSpPr>
            <a:spLocks noGrp="1"/>
          </p:cNvSpPr>
          <p:nvPr>
            <p:ph idx="1"/>
          </p:nvPr>
        </p:nvSpPr>
        <p:spPr>
          <a:xfrm>
            <a:off x="838200" y="702365"/>
            <a:ext cx="10515600" cy="5804452"/>
          </a:xfrm>
        </p:spPr>
        <p:txBody>
          <a:bodyPr>
            <a:normAutofit lnSpcReduction="10000"/>
          </a:bodyPr>
          <a:lstStyle/>
          <a:p>
            <a:pPr algn="just"/>
            <a:r>
              <a:rPr lang="en-US" b="0" i="0">
                <a:effectLst/>
                <a:latin typeface="Times New Roman" panose="02020603050405020304" pitchFamily="18" charset="0"/>
                <a:cs typeface="Times New Roman" panose="02020603050405020304" pitchFamily="18" charset="0"/>
              </a:rPr>
              <a:t>A server is a large computer that stores websites. It also has an IP address. A place where a large number of servers are stored is called a data center. The server accepts requests send by the client through a browser over a network (internet) and responds accordingly.</a:t>
            </a:r>
          </a:p>
          <a:p>
            <a:pPr algn="just"/>
            <a:r>
              <a:rPr lang="en-US" b="0" i="0">
                <a:effectLst/>
                <a:latin typeface="Times New Roman" panose="02020603050405020304" pitchFamily="18" charset="0"/>
                <a:cs typeface="Times New Roman" panose="02020603050405020304" pitchFamily="18" charset="0"/>
              </a:rPr>
              <a:t>To access the internet we need a domain name, which represents an IP address number, i.e., each IP address has been assigned a domain name. For example, youtube.com, facebook.com, paypal.com are used to represent the IP addresses.</a:t>
            </a:r>
          </a:p>
          <a:p>
            <a:pPr algn="just"/>
            <a:r>
              <a:rPr lang="en-US" b="0" i="0">
                <a:effectLst/>
                <a:latin typeface="Times New Roman" panose="02020603050405020304" pitchFamily="18" charset="0"/>
                <a:cs typeface="Times New Roman" panose="02020603050405020304" pitchFamily="18" charset="0"/>
              </a:rPr>
              <a:t>Domain names are created as it is difficult for a person to remember a long string of numbers.</a:t>
            </a:r>
          </a:p>
          <a:p>
            <a:pPr algn="just"/>
            <a:r>
              <a:rPr lang="en-US" b="0" i="0">
                <a:effectLst/>
                <a:latin typeface="Times New Roman" panose="02020603050405020304" pitchFamily="18" charset="0"/>
                <a:cs typeface="Times New Roman" panose="02020603050405020304" pitchFamily="18" charset="0"/>
              </a:rPr>
              <a:t>However, internet does not understand the domain name, it understands the IP address, so when you enter the domain name in the browser search bar, the internet has to get the IP addresses of this domain name from a huge phone book, which is known as </a:t>
            </a:r>
            <a:r>
              <a:rPr lang="en-US" b="0" i="0" u="none" strike="noStrike">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DNS</a:t>
            </a:r>
            <a:r>
              <a:rPr lang="en-US" b="0" i="0">
                <a:effectLst/>
                <a:latin typeface="Times New Roman" panose="02020603050405020304" pitchFamily="18" charset="0"/>
                <a:cs typeface="Times New Roman" panose="02020603050405020304" pitchFamily="18" charset="0"/>
              </a:rPr>
              <a:t> (Domain Name Server).</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8840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5FD3-6437-4064-859F-20FF28BD377B}"/>
              </a:ext>
            </a:extLst>
          </p:cNvPr>
          <p:cNvSpPr>
            <a:spLocks noGrp="1"/>
          </p:cNvSpPr>
          <p:nvPr>
            <p:ph type="title"/>
          </p:nvPr>
        </p:nvSpPr>
        <p:spPr/>
        <p:txBody>
          <a:bodyPr>
            <a:normAutofit fontScale="90000"/>
          </a:bodyPr>
          <a:lstStyle/>
          <a:p>
            <a:br>
              <a:rPr lang="en-US" b="0" i="0">
                <a:solidFill>
                  <a:srgbClr val="610B38"/>
                </a:solidFill>
                <a:effectLst/>
                <a:latin typeface="erdana"/>
              </a:rPr>
            </a:br>
            <a:r>
              <a:rPr lang="en-US" b="0" i="0">
                <a:solidFill>
                  <a:srgbClr val="FF0000"/>
                </a:solidFill>
                <a:effectLst/>
                <a:latin typeface="Times New Roman" panose="02020603050405020304" pitchFamily="18" charset="0"/>
                <a:cs typeface="Times New Roman" panose="02020603050405020304" pitchFamily="18" charset="0"/>
              </a:rPr>
              <a:t>How does internet work?</a:t>
            </a:r>
            <a:br>
              <a:rPr lang="en-US" b="0" i="0">
                <a:solidFill>
                  <a:srgbClr val="610B38"/>
                </a:solidFill>
                <a:effectLst/>
                <a:latin typeface="erdana"/>
              </a:rPr>
            </a:br>
            <a:endParaRPr lang="en-US"/>
          </a:p>
        </p:txBody>
      </p:sp>
      <p:pic>
        <p:nvPicPr>
          <p:cNvPr id="2050" name="Picture 2" descr="Internet">
            <a:extLst>
              <a:ext uri="{FF2B5EF4-FFF2-40B4-BE49-F238E27FC236}">
                <a16:creationId xmlns:a16="http://schemas.microsoft.com/office/drawing/2014/main" id="{76405500-9B77-42DC-8D1E-21EE765DEE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8724" y="1690688"/>
            <a:ext cx="7588527" cy="4291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570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7364-5B5E-448C-885C-C1001DE3FF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24EBD7-5297-43E5-86B8-B3290EE0FBEB}"/>
              </a:ext>
            </a:extLst>
          </p:cNvPr>
          <p:cNvSpPr>
            <a:spLocks noGrp="1"/>
          </p:cNvSpPr>
          <p:nvPr>
            <p:ph idx="1"/>
          </p:nvPr>
        </p:nvSpPr>
        <p:spPr/>
        <p:txBody>
          <a:bodyPr/>
          <a:lstStyle/>
          <a:p>
            <a:pPr algn="just"/>
            <a:r>
              <a:rPr lang="en-US" b="0" i="0">
                <a:effectLst/>
                <a:latin typeface="Times New Roman" panose="02020603050405020304" pitchFamily="18" charset="0"/>
                <a:cs typeface="Times New Roman" panose="02020603050405020304" pitchFamily="18" charset="0"/>
              </a:rPr>
              <a:t>When you turn on your computer and type a domain name in the browser search bar, your browser sends a request to the DNS server to get the corresponding IP address. After getting the IP address, the browser forwards the request to the respective server.</a:t>
            </a:r>
          </a:p>
          <a:p>
            <a:pPr algn="just"/>
            <a:r>
              <a:rPr lang="en-US" b="0" i="0">
                <a:effectLst/>
                <a:latin typeface="Times New Roman" panose="02020603050405020304" pitchFamily="18" charset="0"/>
                <a:cs typeface="Times New Roman" panose="02020603050405020304" pitchFamily="18" charset="0"/>
              </a:rPr>
              <a:t>Once the server gets the request to provide information about a particular website, the data starts flowing. The data is transferred through the optical fiber cables in digital format or in the form of light pulses. As the servers are placed at distant places, the data may have to travel thousands of miles through optical fiber cable to reach your computer.</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045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94BC5-C3DF-40A2-81E8-C323D0BEE0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760728-11C7-41B6-9A4C-8A6E91E62745}"/>
              </a:ext>
            </a:extLst>
          </p:cNvPr>
          <p:cNvSpPr>
            <a:spLocks noGrp="1"/>
          </p:cNvSpPr>
          <p:nvPr>
            <p:ph idx="1"/>
          </p:nvPr>
        </p:nvSpPr>
        <p:spPr/>
        <p:txBody>
          <a:bodyPr/>
          <a:lstStyle/>
          <a:p>
            <a:pPr algn="just"/>
            <a:r>
              <a:rPr lang="en-US" b="0" i="0">
                <a:effectLst/>
                <a:latin typeface="Times New Roman" panose="02020603050405020304" pitchFamily="18" charset="0"/>
                <a:cs typeface="Times New Roman" panose="02020603050405020304" pitchFamily="18" charset="0"/>
              </a:rPr>
              <a:t>The optical fiber is connected to a router, which converts the light signals into electrical signals. These electrical signals are transmitted to your laptop using an Ethernet cable. Thus, you receive the desired information through the internet, which is actually a cable that connects you with the server.</a:t>
            </a:r>
          </a:p>
          <a:p>
            <a:pPr algn="just"/>
            <a:r>
              <a:rPr lang="en-US" b="0" i="0">
                <a:effectLst/>
                <a:latin typeface="Times New Roman" panose="02020603050405020304" pitchFamily="18" charset="0"/>
                <a:cs typeface="Times New Roman" panose="02020603050405020304" pitchFamily="18" charset="0"/>
              </a:rPr>
              <a:t>Furthermore, if you are using wireless internet using </a:t>
            </a:r>
            <a:r>
              <a:rPr lang="en-US" b="0" i="0" err="1">
                <a:effectLst/>
                <a:latin typeface="Times New Roman" panose="02020603050405020304" pitchFamily="18" charset="0"/>
                <a:cs typeface="Times New Roman" panose="02020603050405020304" pitchFamily="18" charset="0"/>
              </a:rPr>
              <a:t>wifi</a:t>
            </a:r>
            <a:r>
              <a:rPr lang="en-US" b="0" i="0">
                <a:effectLst/>
                <a:latin typeface="Times New Roman" panose="02020603050405020304" pitchFamily="18" charset="0"/>
                <a:cs typeface="Times New Roman" panose="02020603050405020304" pitchFamily="18" charset="0"/>
              </a:rPr>
              <a:t> or mobile data, the signals from the optical cable are first sent to a cell tower and from where it reaches to your cell phone in the form of electromagnetic waves.</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7019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A111-FC68-4366-8F97-BD36A7C26F37}"/>
              </a:ext>
            </a:extLst>
          </p:cNvPr>
          <p:cNvSpPr>
            <a:spLocks noGrp="1"/>
          </p:cNvSpPr>
          <p:nvPr>
            <p:ph type="title"/>
          </p:nvPr>
        </p:nvSpPr>
        <p:spPr/>
        <p:txBody>
          <a:bodyPr>
            <a:normAutofit fontScale="90000"/>
          </a:bodyPr>
          <a:lstStyle/>
          <a:p>
            <a:br>
              <a:rPr lang="en-US" b="0" i="0">
                <a:solidFill>
                  <a:srgbClr val="000000"/>
                </a:solidFill>
                <a:effectLst/>
                <a:latin typeface="Linux Libertine"/>
              </a:rPr>
            </a:br>
            <a:r>
              <a:rPr lang="en-US" b="1" i="0">
                <a:solidFill>
                  <a:srgbClr val="FF0000"/>
                </a:solidFill>
                <a:effectLst/>
                <a:latin typeface="Times New Roman" panose="02020603050405020304" pitchFamily="18" charset="0"/>
                <a:cs typeface="Times New Roman" panose="02020603050405020304" pitchFamily="18" charset="0"/>
              </a:rPr>
              <a:t>Network architecture</a:t>
            </a:r>
            <a:br>
              <a:rPr lang="en-US" b="0" i="0">
                <a:solidFill>
                  <a:srgbClr val="000000"/>
                </a:solidFill>
                <a:effectLst/>
                <a:latin typeface="Linux Libertine"/>
              </a:rPr>
            </a:br>
            <a:endParaRPr lang="en-US"/>
          </a:p>
        </p:txBody>
      </p:sp>
      <p:sp>
        <p:nvSpPr>
          <p:cNvPr id="3" name="Content Placeholder 2">
            <a:extLst>
              <a:ext uri="{FF2B5EF4-FFF2-40B4-BE49-F238E27FC236}">
                <a16:creationId xmlns:a16="http://schemas.microsoft.com/office/drawing/2014/main" id="{A22D1280-4F2A-4273-A2C3-B914493E5095}"/>
              </a:ext>
            </a:extLst>
          </p:cNvPr>
          <p:cNvSpPr>
            <a:spLocks noGrp="1"/>
          </p:cNvSpPr>
          <p:nvPr>
            <p:ph idx="1"/>
          </p:nvPr>
        </p:nvSpPr>
        <p:spPr/>
        <p:txBody>
          <a:bodyPr/>
          <a:lstStyle/>
          <a:p>
            <a:pPr algn="just"/>
            <a:r>
              <a:rPr lang="en-US" b="0" i="0">
                <a:effectLst/>
                <a:latin typeface="Times New Roman" panose="02020603050405020304" pitchFamily="18" charset="0"/>
                <a:cs typeface="Times New Roman" panose="02020603050405020304" pitchFamily="18" charset="0"/>
              </a:rPr>
              <a:t>Network architecture refers to </a:t>
            </a:r>
            <a:r>
              <a:rPr lang="en-US" b="0" i="0">
                <a:solidFill>
                  <a:srgbClr val="FF0000"/>
                </a:solidFill>
                <a:effectLst/>
                <a:latin typeface="Times New Roman" panose="02020603050405020304" pitchFamily="18" charset="0"/>
                <a:cs typeface="Times New Roman" panose="02020603050405020304" pitchFamily="18" charset="0"/>
              </a:rPr>
              <a:t>a network’s structural and logical layout</a:t>
            </a:r>
            <a:r>
              <a:rPr lang="en-US" b="0" i="0">
                <a:effectLst/>
                <a:latin typeface="Times New Roman" panose="02020603050405020304" pitchFamily="18" charset="0"/>
                <a:cs typeface="Times New Roman" panose="02020603050405020304" pitchFamily="18" charset="0"/>
              </a:rPr>
              <a:t>. It describes how the </a:t>
            </a:r>
            <a:r>
              <a:rPr lang="en-US" b="0" i="0">
                <a:solidFill>
                  <a:srgbClr val="FF0000"/>
                </a:solidFill>
                <a:effectLst/>
                <a:latin typeface="Times New Roman" panose="02020603050405020304" pitchFamily="18" charset="0"/>
                <a:cs typeface="Times New Roman" panose="02020603050405020304" pitchFamily="18" charset="0"/>
              </a:rPr>
              <a:t>network devices are connected and the rules that govern data transfer between them.</a:t>
            </a:r>
          </a:p>
          <a:p>
            <a:pPr algn="just"/>
            <a:r>
              <a:rPr lang="en-US" b="0" i="0">
                <a:effectLst/>
                <a:latin typeface="Times New Roman" panose="02020603050405020304" pitchFamily="18" charset="0"/>
                <a:cs typeface="Times New Roman" panose="02020603050405020304" pitchFamily="18" charset="0"/>
              </a:rPr>
              <a:t>There are many ways to approach network architecture design, </a:t>
            </a:r>
            <a:r>
              <a:rPr lang="en-US" b="0" i="0">
                <a:solidFill>
                  <a:srgbClr val="FF0000"/>
                </a:solidFill>
                <a:effectLst/>
                <a:latin typeface="Times New Roman" panose="02020603050405020304" pitchFamily="18" charset="0"/>
                <a:cs typeface="Times New Roman" panose="02020603050405020304" pitchFamily="18" charset="0"/>
              </a:rPr>
              <a:t>which depend on the purpose and size of the network. </a:t>
            </a:r>
          </a:p>
          <a:p>
            <a:pPr algn="just"/>
            <a:r>
              <a:rPr lang="en-US" b="0" i="0">
                <a:effectLst/>
                <a:latin typeface="Times New Roman" panose="02020603050405020304" pitchFamily="18" charset="0"/>
                <a:cs typeface="Times New Roman" panose="02020603050405020304" pitchFamily="18" charset="0"/>
              </a:rPr>
              <a:t>Wide area networks (WAN), for example, refer to a group of interconnected networks often spanning large distances. Its network architecture will be vastly different from that of a local area network (LAN) of a smaller office branch.</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0325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FFFB08-1463-A8C0-3683-FE6B97C47C14}"/>
              </a:ext>
            </a:extLst>
          </p:cNvPr>
          <p:cNvPicPr>
            <a:picLocks noChangeAspect="1"/>
          </p:cNvPicPr>
          <p:nvPr/>
        </p:nvPicPr>
        <p:blipFill rotWithShape="1">
          <a:blip r:embed="rId2"/>
          <a:srcRect l="14121" t="23460" r="39129" b="25813"/>
          <a:stretch/>
        </p:blipFill>
        <p:spPr>
          <a:xfrm>
            <a:off x="2392018" y="642732"/>
            <a:ext cx="8362121" cy="5105873"/>
          </a:xfrm>
          <a:prstGeom prst="rect">
            <a:avLst/>
          </a:prstGeom>
        </p:spPr>
      </p:pic>
    </p:spTree>
    <p:extLst>
      <p:ext uri="{BB962C8B-B14F-4D97-AF65-F5344CB8AC3E}">
        <p14:creationId xmlns:p14="http://schemas.microsoft.com/office/powerpoint/2010/main" val="4055317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1B6BAC-099B-F84C-566F-8873D9596563}"/>
              </a:ext>
            </a:extLst>
          </p:cNvPr>
          <p:cNvPicPr>
            <a:picLocks noChangeAspect="1"/>
          </p:cNvPicPr>
          <p:nvPr/>
        </p:nvPicPr>
        <p:blipFill rotWithShape="1">
          <a:blip r:embed="rId2"/>
          <a:srcRect l="11902" t="10290" b="8696"/>
          <a:stretch/>
        </p:blipFill>
        <p:spPr>
          <a:xfrm>
            <a:off x="725556" y="651013"/>
            <a:ext cx="10750495" cy="5560944"/>
          </a:xfrm>
          <a:prstGeom prst="rect">
            <a:avLst/>
          </a:prstGeom>
        </p:spPr>
      </p:pic>
    </p:spTree>
    <p:extLst>
      <p:ext uri="{BB962C8B-B14F-4D97-AF65-F5344CB8AC3E}">
        <p14:creationId xmlns:p14="http://schemas.microsoft.com/office/powerpoint/2010/main" val="164617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Fi Booster 300Mbps 2.4GHz WiFi Amplifier Booster Extender Mode Repeater /  Routers / AP LAN Interface WPS Protection Function-Black | Fruugo IN">
            <a:extLst>
              <a:ext uri="{FF2B5EF4-FFF2-40B4-BE49-F238E27FC236}">
                <a16:creationId xmlns:a16="http://schemas.microsoft.com/office/drawing/2014/main" id="{90A12F33-24AC-4905-A962-CDB1E672E0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7482" y="447398"/>
            <a:ext cx="6719926" cy="505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104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BA2E561-1669-4984-AF77-7DA381A0F6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3426" y="394391"/>
            <a:ext cx="8037496" cy="59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6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41A43-5D23-DB06-7CC9-C86CC9961F28}"/>
              </a:ext>
            </a:extLst>
          </p:cNvPr>
          <p:cNvPicPr>
            <a:picLocks noChangeAspect="1"/>
          </p:cNvPicPr>
          <p:nvPr/>
        </p:nvPicPr>
        <p:blipFill rotWithShape="1">
          <a:blip r:embed="rId2"/>
          <a:srcRect l="14266" t="21739" r="36821" b="29275"/>
          <a:stretch/>
        </p:blipFill>
        <p:spPr>
          <a:xfrm>
            <a:off x="1027043" y="132521"/>
            <a:ext cx="8627165" cy="5910469"/>
          </a:xfrm>
          <a:prstGeom prst="rect">
            <a:avLst/>
          </a:prstGeom>
        </p:spPr>
      </p:pic>
    </p:spTree>
    <p:extLst>
      <p:ext uri="{BB962C8B-B14F-4D97-AF65-F5344CB8AC3E}">
        <p14:creationId xmlns:p14="http://schemas.microsoft.com/office/powerpoint/2010/main" val="1768860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C2DB-30C2-43CE-8CE2-ACB3284FAF44}"/>
              </a:ext>
            </a:extLst>
          </p:cNvPr>
          <p:cNvSpPr>
            <a:spLocks noGrp="1"/>
          </p:cNvSpPr>
          <p:nvPr>
            <p:ph type="title"/>
          </p:nvPr>
        </p:nvSpPr>
        <p:spPr/>
        <p:txBody>
          <a:bodyPr>
            <a:normAutofit fontScale="90000"/>
          </a:bodyPr>
          <a:lstStyle/>
          <a:p>
            <a:br>
              <a:rPr lang="en-US">
                <a:solidFill>
                  <a:srgbClr val="610B4B"/>
                </a:solidFill>
                <a:latin typeface="erdana"/>
              </a:rPr>
            </a:br>
            <a:r>
              <a:rPr lang="en-US" b="1">
                <a:solidFill>
                  <a:srgbClr val="FF0000"/>
                </a:solidFill>
                <a:latin typeface="Times New Roman" panose="02020603050405020304" pitchFamily="18" charset="0"/>
                <a:cs typeface="Times New Roman" panose="02020603050405020304" pitchFamily="18" charset="0"/>
              </a:rPr>
              <a:t>A</a:t>
            </a:r>
            <a:r>
              <a:rPr lang="en-US" b="1" i="0">
                <a:solidFill>
                  <a:srgbClr val="FF0000"/>
                </a:solidFill>
                <a:effectLst/>
                <a:latin typeface="Times New Roman" panose="02020603050405020304" pitchFamily="18" charset="0"/>
                <a:cs typeface="Times New Roman" panose="02020603050405020304" pitchFamily="18" charset="0"/>
              </a:rPr>
              <a:t>dvantages of Distributed processing</a:t>
            </a:r>
            <a:br>
              <a:rPr lang="en-US" b="1" i="0">
                <a:solidFill>
                  <a:srgbClr val="FF0000"/>
                </a:solidFill>
                <a:effectLst/>
                <a:latin typeface="Times New Roman" panose="02020603050405020304" pitchFamily="18" charset="0"/>
                <a:cs typeface="Times New Roman" panose="02020603050405020304" pitchFamily="18" charset="0"/>
              </a:rPr>
            </a:br>
            <a:endParaRPr lang="en-US"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43321E1-666D-4972-8401-8A557C685AD5}"/>
              </a:ext>
            </a:extLst>
          </p:cNvPr>
          <p:cNvSpPr>
            <a:spLocks noGrp="1"/>
          </p:cNvSpPr>
          <p:nvPr>
            <p:ph idx="1"/>
          </p:nvPr>
        </p:nvSpPr>
        <p:spPr/>
        <p:txBody>
          <a:bodyPr vert="horz" lIns="91440" tIns="45720" rIns="91440" bIns="45720" rtlCol="0" anchor="t">
            <a:normAutofit lnSpcReduction="10000"/>
          </a:bodyPr>
          <a:lstStyle/>
          <a:p>
            <a:pPr algn="just">
              <a:buFont typeface="Arial" panose="020B0604020202020204" pitchFamily="34" charset="0"/>
              <a:buChar char="•"/>
            </a:pPr>
            <a:r>
              <a:rPr lang="en-US" b="1" i="0">
                <a:solidFill>
                  <a:srgbClr val="000000"/>
                </a:solidFill>
                <a:effectLst/>
                <a:latin typeface="Times New Roman" panose="02020603050405020304" pitchFamily="18" charset="0"/>
                <a:cs typeface="Times New Roman" panose="02020603050405020304" pitchFamily="18" charset="0"/>
              </a:rPr>
              <a:t>Security:</a:t>
            </a:r>
            <a:r>
              <a:rPr lang="en-US" b="0" i="0">
                <a:solidFill>
                  <a:srgbClr val="000000"/>
                </a:solidFill>
                <a:effectLst/>
                <a:latin typeface="Times New Roman" panose="02020603050405020304" pitchFamily="18" charset="0"/>
                <a:cs typeface="Times New Roman" panose="02020603050405020304" pitchFamily="18" charset="0"/>
              </a:rPr>
              <a:t> It provides limited interaction that a user can have with the entire system. For example, a bank allows the users to access their own accounts through an ATM without allowing them to access the bank's entire database.</a:t>
            </a:r>
          </a:p>
          <a:p>
            <a:pPr algn="just">
              <a:buFont typeface="Arial" panose="020B0604020202020204" pitchFamily="34" charset="0"/>
              <a:buChar char="•"/>
            </a:pPr>
            <a:r>
              <a:rPr lang="en-US" b="1" i="0">
                <a:solidFill>
                  <a:srgbClr val="000000"/>
                </a:solidFill>
                <a:effectLst/>
                <a:latin typeface="Times New Roman" panose="02020603050405020304" pitchFamily="18" charset="0"/>
                <a:cs typeface="Times New Roman" panose="02020603050405020304" pitchFamily="18" charset="0"/>
              </a:rPr>
              <a:t>Faster problem solving:</a:t>
            </a:r>
            <a:r>
              <a:rPr lang="en-US" b="0" i="0">
                <a:solidFill>
                  <a:srgbClr val="000000"/>
                </a:solidFill>
                <a:effectLst/>
                <a:latin typeface="Times New Roman" panose="02020603050405020304" pitchFamily="18" charset="0"/>
                <a:cs typeface="Times New Roman" panose="02020603050405020304" pitchFamily="18" charset="0"/>
              </a:rPr>
              <a:t> Multiple computers can solve the problem faster than a single machine working alone.</a:t>
            </a:r>
          </a:p>
          <a:p>
            <a:pPr algn="just">
              <a:buFont typeface="Arial" panose="020B0604020202020204" pitchFamily="34" charset="0"/>
              <a:buChar char="•"/>
            </a:pPr>
            <a:r>
              <a:rPr lang="en-US" b="1" i="0">
                <a:solidFill>
                  <a:srgbClr val="000000"/>
                </a:solidFill>
                <a:effectLst/>
                <a:latin typeface="Times New Roman" panose="02020603050405020304" pitchFamily="18" charset="0"/>
                <a:cs typeface="Times New Roman" panose="02020603050405020304" pitchFamily="18" charset="0"/>
              </a:rPr>
              <a:t>Security through redundancy:</a:t>
            </a:r>
            <a:r>
              <a:rPr lang="en-US" b="0" i="0">
                <a:solidFill>
                  <a:srgbClr val="000000"/>
                </a:solidFill>
                <a:effectLst/>
                <a:latin typeface="Times New Roman" panose="02020603050405020304" pitchFamily="18" charset="0"/>
                <a:cs typeface="Times New Roman" panose="02020603050405020304" pitchFamily="18" charset="0"/>
              </a:rPr>
              <a:t> Multiple computers running the same program at the same time can provide the security through redundancy. For example, if four computers run the same program and any computer has a hardware error, then other computers can override it.</a:t>
            </a: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765428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etwork hub with eight ports.">
            <a:extLst>
              <a:ext uri="{FF2B5EF4-FFF2-40B4-BE49-F238E27FC236}">
                <a16:creationId xmlns:a16="http://schemas.microsoft.com/office/drawing/2014/main" id="{D6CEEE7D-FC0B-4740-8FB3-1560B9559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991" y="699052"/>
            <a:ext cx="4293704" cy="51418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CE6265-787E-4C10-AA6A-5F331F728064}"/>
              </a:ext>
            </a:extLst>
          </p:cNvPr>
          <p:cNvSpPr txBox="1"/>
          <p:nvPr/>
        </p:nvSpPr>
        <p:spPr>
          <a:xfrm>
            <a:off x="530087" y="749370"/>
            <a:ext cx="6480313" cy="5755422"/>
          </a:xfrm>
          <a:prstGeom prst="rect">
            <a:avLst/>
          </a:prstGeom>
          <a:noFill/>
        </p:spPr>
        <p:txBody>
          <a:bodyPr wrap="square" rtlCol="0">
            <a:spAutoFit/>
          </a:bodyPr>
          <a:lstStyle/>
          <a:p>
            <a:pPr marL="342900" indent="-342900" algn="just">
              <a:buFont typeface="Arial" panose="020B0604020202020204" pitchFamily="34" charset="0"/>
              <a:buChar char="•"/>
            </a:pPr>
            <a:r>
              <a:rPr lang="en-US" sz="2600" b="0" i="0">
                <a:effectLst/>
                <a:latin typeface="Times New Roman" panose="02020603050405020304" pitchFamily="18" charset="0"/>
                <a:cs typeface="Times New Roman" panose="02020603050405020304" pitchFamily="18" charset="0"/>
              </a:rPr>
              <a:t>When referring to a </a:t>
            </a:r>
            <a:r>
              <a:rPr lang="en-US" sz="2600" b="0" i="0" u="none" strike="noStrike">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network</a:t>
            </a:r>
            <a:r>
              <a:rPr lang="en-US" sz="2600" b="0" i="0">
                <a:effectLst/>
                <a:latin typeface="Times New Roman" panose="02020603050405020304" pitchFamily="18" charset="0"/>
                <a:cs typeface="Times New Roman" panose="02020603050405020304" pitchFamily="18" charset="0"/>
              </a:rPr>
              <a:t>, a </a:t>
            </a:r>
            <a:r>
              <a:rPr lang="en-US" sz="2600" b="1" i="0">
                <a:effectLst/>
                <a:latin typeface="Times New Roman" panose="02020603050405020304" pitchFamily="18" charset="0"/>
                <a:cs typeface="Times New Roman" panose="02020603050405020304" pitchFamily="18" charset="0"/>
              </a:rPr>
              <a:t>hub</a:t>
            </a:r>
            <a:r>
              <a:rPr lang="en-US" sz="2600" b="0" i="0">
                <a:effectLst/>
                <a:latin typeface="Times New Roman" panose="02020603050405020304" pitchFamily="18" charset="0"/>
                <a:cs typeface="Times New Roman" panose="02020603050405020304" pitchFamily="18" charset="0"/>
              </a:rPr>
              <a:t> is the most basic networking </a:t>
            </a:r>
            <a:r>
              <a:rPr lang="en-US" sz="2600" b="0" i="0" u="none" strike="noStrike">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device</a:t>
            </a:r>
            <a:r>
              <a:rPr lang="en-US" sz="2600" b="0" i="0">
                <a:effectLst/>
                <a:latin typeface="Times New Roman" panose="02020603050405020304" pitchFamily="18" charset="0"/>
                <a:cs typeface="Times New Roman" panose="02020603050405020304" pitchFamily="18" charset="0"/>
              </a:rPr>
              <a:t> that connects multiple computers or other network devices.</a:t>
            </a:r>
          </a:p>
          <a:p>
            <a:pPr marL="342900" indent="-342900" algn="just">
              <a:buFont typeface="Arial" panose="020B0604020202020204" pitchFamily="34" charset="0"/>
              <a:buChar char="•"/>
            </a:pPr>
            <a:r>
              <a:rPr lang="en-US" sz="2600" b="0" i="0">
                <a:effectLst/>
                <a:latin typeface="Times New Roman" panose="02020603050405020304" pitchFamily="18" charset="0"/>
                <a:cs typeface="Times New Roman" panose="02020603050405020304" pitchFamily="18" charset="0"/>
              </a:rPr>
              <a:t>Hub operates at the physical layer of </a:t>
            </a:r>
            <a:r>
              <a:rPr lang="en-US" sz="2600" b="0" i="0" u="none" strike="noStrike">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OSI model</a:t>
            </a:r>
            <a:r>
              <a:rPr lang="en-US" sz="2600" b="0" i="0">
                <a:effectLst/>
                <a:latin typeface="Times New Roman" panose="02020603050405020304" pitchFamily="18" charset="0"/>
                <a:cs typeface="Times New Roman" panose="02020603050405020304" pitchFamily="18" charset="0"/>
              </a:rPr>
              <a:t>. It is the simplest networking device hence has low cost.</a:t>
            </a:r>
          </a:p>
          <a:p>
            <a:pPr marL="342900" indent="-342900" algn="just">
              <a:buFont typeface="Arial" panose="020B0604020202020204" pitchFamily="34" charset="0"/>
              <a:buChar char="•"/>
            </a:pPr>
            <a:r>
              <a:rPr lang="en-US" sz="2600" b="0" i="0">
                <a:effectLst/>
                <a:latin typeface="Times New Roman" panose="02020603050405020304" pitchFamily="18" charset="0"/>
                <a:cs typeface="Times New Roman" panose="02020603050405020304" pitchFamily="18" charset="0"/>
              </a:rPr>
              <a:t> Basically, a hub is a </a:t>
            </a:r>
            <a:r>
              <a:rPr lang="en-US" sz="2600" b="1" i="0" u="none" strike="noStrike">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repeater</a:t>
            </a:r>
            <a:r>
              <a:rPr lang="en-US" sz="2600" b="1" i="0">
                <a:effectLst/>
                <a:latin typeface="Times New Roman" panose="02020603050405020304" pitchFamily="18" charset="0"/>
                <a:cs typeface="Times New Roman" panose="02020603050405020304" pitchFamily="18" charset="0"/>
              </a:rPr>
              <a:t> </a:t>
            </a:r>
            <a:r>
              <a:rPr lang="en-US" sz="2600" b="0" i="0">
                <a:effectLst/>
                <a:latin typeface="Times New Roman" panose="02020603050405020304" pitchFamily="18" charset="0"/>
                <a:cs typeface="Times New Roman" panose="02020603050405020304" pitchFamily="18" charset="0"/>
              </a:rPr>
              <a:t>with multiple ports. The function of a hub in networking is similar to the repeater. </a:t>
            </a:r>
            <a:endParaRPr lang="en-US" sz="2600">
              <a:latin typeface="Times New Roman" panose="02020603050405020304" pitchFamily="18" charset="0"/>
              <a:cs typeface="Times New Roman" panose="02020603050405020304" pitchFamily="18" charset="0"/>
            </a:endParaRPr>
          </a:p>
          <a:p>
            <a:pPr algn="just"/>
            <a:endParaRPr lang="en-US" sz="2600" b="0" i="0">
              <a:effectLst/>
              <a:latin typeface="Times New Roman" panose="02020603050405020304" pitchFamily="18" charset="0"/>
              <a:cs typeface="Times New Roman" panose="02020603050405020304" pitchFamily="18" charset="0"/>
            </a:endParaRPr>
          </a:p>
          <a:p>
            <a:pPr algn="just"/>
            <a:endParaRPr lang="en-US" sz="2800">
              <a:latin typeface="Times New Roman" panose="02020603050405020304" pitchFamily="18" charset="0"/>
              <a:cs typeface="Times New Roman" panose="02020603050405020304" pitchFamily="18" charset="0"/>
            </a:endParaRPr>
          </a:p>
          <a:p>
            <a:pPr algn="just"/>
            <a:endParaRPr lang="en-US" b="0" i="0">
              <a:effectLst/>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670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AF4EDA-9831-B7C4-17AE-BC03B1BE67ED}"/>
              </a:ext>
            </a:extLst>
          </p:cNvPr>
          <p:cNvPicPr>
            <a:picLocks noChangeAspect="1"/>
          </p:cNvPicPr>
          <p:nvPr/>
        </p:nvPicPr>
        <p:blipFill rotWithShape="1">
          <a:blip r:embed="rId2"/>
          <a:srcRect l="15327" t="27681" r="40407" b="36087"/>
          <a:stretch/>
        </p:blipFill>
        <p:spPr>
          <a:xfrm>
            <a:off x="1222513" y="919672"/>
            <a:ext cx="9595113" cy="4417641"/>
          </a:xfrm>
          <a:prstGeom prst="rect">
            <a:avLst/>
          </a:prstGeom>
        </p:spPr>
      </p:pic>
    </p:spTree>
    <p:extLst>
      <p:ext uri="{BB962C8B-B14F-4D97-AF65-F5344CB8AC3E}">
        <p14:creationId xmlns:p14="http://schemas.microsoft.com/office/powerpoint/2010/main" val="2117738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ub in networking">
            <a:extLst>
              <a:ext uri="{FF2B5EF4-FFF2-40B4-BE49-F238E27FC236}">
                <a16:creationId xmlns:a16="http://schemas.microsoft.com/office/drawing/2014/main" id="{E9725003-1DFC-4737-93AD-FB554AB85391}"/>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1235" y="698638"/>
            <a:ext cx="8666922" cy="542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09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75B48D-A675-E6B7-0145-3281900CE911}"/>
              </a:ext>
            </a:extLst>
          </p:cNvPr>
          <p:cNvPicPr>
            <a:picLocks noChangeAspect="1"/>
          </p:cNvPicPr>
          <p:nvPr/>
        </p:nvPicPr>
        <p:blipFill rotWithShape="1">
          <a:blip r:embed="rId2"/>
          <a:srcRect l="12961" t="24058" r="36168" b="19420"/>
          <a:stretch/>
        </p:blipFill>
        <p:spPr>
          <a:xfrm>
            <a:off x="453887" y="400878"/>
            <a:ext cx="7603435" cy="5677729"/>
          </a:xfrm>
          <a:prstGeom prst="rect">
            <a:avLst/>
          </a:prstGeom>
        </p:spPr>
      </p:pic>
      <p:pic>
        <p:nvPicPr>
          <p:cNvPr id="8194" name="Picture 2" descr="What Is a Network Switch?">
            <a:extLst>
              <a:ext uri="{FF2B5EF4-FFF2-40B4-BE49-F238E27FC236}">
                <a16:creationId xmlns:a16="http://schemas.microsoft.com/office/drawing/2014/main" id="{033AD1E4-917E-4D7A-8D3F-A26BD4D8A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200900" y="1891954"/>
            <a:ext cx="571500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909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FA658-BC1A-4BC3-881E-A62190E629C1}"/>
              </a:ext>
            </a:extLst>
          </p:cNvPr>
          <p:cNvSpPr>
            <a:spLocks noGrp="1"/>
          </p:cNvSpPr>
          <p:nvPr>
            <p:ph idx="1"/>
          </p:nvPr>
        </p:nvSpPr>
        <p:spPr>
          <a:xfrm>
            <a:off x="838200" y="781878"/>
            <a:ext cx="6795052" cy="5395085"/>
          </a:xfrm>
        </p:spPr>
        <p:txBody>
          <a:bodyPr>
            <a:normAutofit fontScale="92500" lnSpcReduction="10000"/>
          </a:bodyPr>
          <a:lstStyle/>
          <a:p>
            <a:pPr algn="just"/>
            <a:r>
              <a:rPr lang="en-US" b="0" i="0">
                <a:effectLst/>
                <a:latin typeface="Times New Roman" panose="02020603050405020304" pitchFamily="18" charset="0"/>
                <a:cs typeface="Times New Roman" panose="02020603050405020304" pitchFamily="18" charset="0"/>
              </a:rPr>
              <a:t>Switches refer to the networking devices that operate at an OSI model’s layer 2 or data link layer. </a:t>
            </a:r>
          </a:p>
          <a:p>
            <a:pPr algn="just"/>
            <a:r>
              <a:rPr lang="en-US" b="0" i="0">
                <a:effectLst/>
                <a:latin typeface="Times New Roman" panose="02020603050405020304" pitchFamily="18" charset="0"/>
                <a:cs typeface="Times New Roman" panose="02020603050405020304" pitchFamily="18" charset="0"/>
              </a:rPr>
              <a:t>They establish connections between networked devices and employ packet switching to transmit, receive, or forward data packets or frames over the network.</a:t>
            </a:r>
          </a:p>
          <a:p>
            <a:pPr algn="just"/>
            <a:r>
              <a:rPr lang="en-US" b="0" i="0">
                <a:effectLst/>
                <a:latin typeface="Times New Roman" panose="02020603050405020304" pitchFamily="18" charset="0"/>
                <a:cs typeface="Times New Roman" panose="02020603050405020304" pitchFamily="18" charset="0"/>
              </a:rPr>
              <a:t>There are numerous ports on a switch where computers can be connected.</a:t>
            </a:r>
          </a:p>
          <a:p>
            <a:pPr algn="just"/>
            <a:r>
              <a:rPr lang="en-US" b="0" i="0">
                <a:effectLst/>
                <a:latin typeface="Times New Roman" panose="02020603050405020304" pitchFamily="18" charset="0"/>
                <a:cs typeface="Times New Roman" panose="02020603050405020304" pitchFamily="18" charset="0"/>
              </a:rPr>
              <a:t> A network switch evaluates the destination address of each data frame that enters one of its ports, runs any necessary checks, and then sends the frame to the appropriate device(s). It enables broadcast, multicast, and unicast communications.</a:t>
            </a:r>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pic>
        <p:nvPicPr>
          <p:cNvPr id="7170" name="Picture 2" descr="diagram 1">
            <a:extLst>
              <a:ext uri="{FF2B5EF4-FFF2-40B4-BE49-F238E27FC236}">
                <a16:creationId xmlns:a16="http://schemas.microsoft.com/office/drawing/2014/main" id="{94D4BF69-3B93-4A0B-8BAC-7E07BF1F4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782" y="516835"/>
            <a:ext cx="4157871" cy="527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319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7E128B-E73A-F0F8-1DCA-0892F4333680}"/>
              </a:ext>
            </a:extLst>
          </p:cNvPr>
          <p:cNvPicPr>
            <a:picLocks noChangeAspect="1"/>
          </p:cNvPicPr>
          <p:nvPr/>
        </p:nvPicPr>
        <p:blipFill rotWithShape="1">
          <a:blip r:embed="rId2"/>
          <a:srcRect l="13695" t="24927" r="40409" b="21160"/>
          <a:stretch/>
        </p:blipFill>
        <p:spPr>
          <a:xfrm>
            <a:off x="1808921" y="819315"/>
            <a:ext cx="7036905" cy="4649608"/>
          </a:xfrm>
          <a:prstGeom prst="rect">
            <a:avLst/>
          </a:prstGeom>
        </p:spPr>
      </p:pic>
    </p:spTree>
    <p:extLst>
      <p:ext uri="{BB962C8B-B14F-4D97-AF65-F5344CB8AC3E}">
        <p14:creationId xmlns:p14="http://schemas.microsoft.com/office/powerpoint/2010/main" val="3723211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1EE00D-FE9E-4084-B7A9-F7496745489D}"/>
              </a:ext>
            </a:extLst>
          </p:cNvPr>
          <p:cNvSpPr>
            <a:spLocks noGrp="1"/>
          </p:cNvSpPr>
          <p:nvPr>
            <p:ph idx="1"/>
          </p:nvPr>
        </p:nvSpPr>
        <p:spPr>
          <a:xfrm>
            <a:off x="838199" y="1825625"/>
            <a:ext cx="4687957" cy="4351338"/>
          </a:xfrm>
        </p:spPr>
        <p:txBody>
          <a:bodyPr>
            <a:normAutofit/>
          </a:bodyPr>
          <a:lstStyle/>
          <a:p>
            <a:r>
              <a:rPr lang="en-US" b="0" i="0">
                <a:solidFill>
                  <a:srgbClr val="000000"/>
                </a:solidFill>
                <a:effectLst/>
                <a:latin typeface="Muli"/>
              </a:rPr>
              <a:t>A </a:t>
            </a:r>
            <a:r>
              <a:rPr lang="en-US" b="1" i="0">
                <a:solidFill>
                  <a:srgbClr val="000000"/>
                </a:solidFill>
                <a:effectLst/>
                <a:latin typeface="Muli"/>
              </a:rPr>
              <a:t>bridge</a:t>
            </a:r>
            <a:r>
              <a:rPr lang="en-US" b="0" i="0">
                <a:solidFill>
                  <a:srgbClr val="000000"/>
                </a:solidFill>
                <a:effectLst/>
                <a:latin typeface="Muli"/>
              </a:rPr>
              <a:t> is a network device that connects two or more </a:t>
            </a:r>
            <a:r>
              <a:rPr lang="en-US" b="1" i="0">
                <a:solidFill>
                  <a:srgbClr val="000000"/>
                </a:solidFill>
                <a:effectLst/>
                <a:latin typeface="Muli"/>
              </a:rPr>
              <a:t>LANs</a:t>
            </a:r>
            <a:r>
              <a:rPr lang="en-US" b="0" i="0">
                <a:solidFill>
                  <a:srgbClr val="000000"/>
                </a:solidFill>
                <a:effectLst/>
                <a:latin typeface="Muli"/>
              </a:rPr>
              <a:t> (local area networks) to form a larger LAN. Network bridging refers to the process of aggregating networks. A bridge connects the various components, making them appear to be part of a single network.</a:t>
            </a:r>
            <a:endParaRPr lang="en-US"/>
          </a:p>
        </p:txBody>
      </p:sp>
      <p:pic>
        <p:nvPicPr>
          <p:cNvPr id="5" name="Picture 4">
            <a:extLst>
              <a:ext uri="{FF2B5EF4-FFF2-40B4-BE49-F238E27FC236}">
                <a16:creationId xmlns:a16="http://schemas.microsoft.com/office/drawing/2014/main" id="{54BCC27F-CB29-4BFD-B2C6-6743FEA48128}"/>
              </a:ext>
            </a:extLst>
          </p:cNvPr>
          <p:cNvPicPr>
            <a:picLocks noChangeAspect="1"/>
          </p:cNvPicPr>
          <p:nvPr/>
        </p:nvPicPr>
        <p:blipFill>
          <a:blip r:embed="rId2"/>
          <a:stretch>
            <a:fillRect/>
          </a:stretch>
        </p:blipFill>
        <p:spPr>
          <a:xfrm>
            <a:off x="5950224" y="1956007"/>
            <a:ext cx="5403575" cy="4351338"/>
          </a:xfrm>
          <a:prstGeom prst="rect">
            <a:avLst/>
          </a:prstGeom>
        </p:spPr>
      </p:pic>
    </p:spTree>
    <p:extLst>
      <p:ext uri="{BB962C8B-B14F-4D97-AF65-F5344CB8AC3E}">
        <p14:creationId xmlns:p14="http://schemas.microsoft.com/office/powerpoint/2010/main" val="663518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F4AEE-982A-BD9F-618C-BD930EEDF06A}"/>
              </a:ext>
            </a:extLst>
          </p:cNvPr>
          <p:cNvPicPr>
            <a:picLocks noChangeAspect="1"/>
          </p:cNvPicPr>
          <p:nvPr/>
        </p:nvPicPr>
        <p:blipFill rotWithShape="1">
          <a:blip r:embed="rId2"/>
          <a:srcRect l="13616" t="20000" r="41711" b="24058"/>
          <a:stretch/>
        </p:blipFill>
        <p:spPr>
          <a:xfrm>
            <a:off x="967408" y="467139"/>
            <a:ext cx="9090992" cy="5589103"/>
          </a:xfrm>
          <a:prstGeom prst="rect">
            <a:avLst/>
          </a:prstGeom>
        </p:spPr>
      </p:pic>
    </p:spTree>
    <p:extLst>
      <p:ext uri="{BB962C8B-B14F-4D97-AF65-F5344CB8AC3E}">
        <p14:creationId xmlns:p14="http://schemas.microsoft.com/office/powerpoint/2010/main" val="511528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01D565B-785D-4B5E-B962-1610804E46AA}"/>
              </a:ext>
            </a:extLst>
          </p:cNvPr>
          <p:cNvPicPr>
            <a:picLocks noGrp="1" noChangeAspect="1"/>
          </p:cNvPicPr>
          <p:nvPr>
            <p:ph idx="1"/>
          </p:nvPr>
        </p:nvPicPr>
        <p:blipFill>
          <a:blip r:embed="rId2"/>
          <a:stretch>
            <a:fillRect/>
          </a:stretch>
        </p:blipFill>
        <p:spPr>
          <a:xfrm>
            <a:off x="251791" y="1033669"/>
            <a:ext cx="6664467" cy="5204965"/>
          </a:xfrm>
        </p:spPr>
      </p:pic>
      <p:pic>
        <p:nvPicPr>
          <p:cNvPr id="11" name="Picture 10">
            <a:extLst>
              <a:ext uri="{FF2B5EF4-FFF2-40B4-BE49-F238E27FC236}">
                <a16:creationId xmlns:a16="http://schemas.microsoft.com/office/drawing/2014/main" id="{B85989A9-D7A7-48D1-B763-BD3FCEA55064}"/>
              </a:ext>
            </a:extLst>
          </p:cNvPr>
          <p:cNvPicPr>
            <a:picLocks noChangeAspect="1"/>
          </p:cNvPicPr>
          <p:nvPr/>
        </p:nvPicPr>
        <p:blipFill>
          <a:blip r:embed="rId3"/>
          <a:stretch>
            <a:fillRect/>
          </a:stretch>
        </p:blipFill>
        <p:spPr>
          <a:xfrm>
            <a:off x="6916258" y="1484243"/>
            <a:ext cx="4904681" cy="4545496"/>
          </a:xfrm>
          <a:prstGeom prst="rect">
            <a:avLst/>
          </a:prstGeom>
        </p:spPr>
      </p:pic>
    </p:spTree>
    <p:extLst>
      <p:ext uri="{BB962C8B-B14F-4D97-AF65-F5344CB8AC3E}">
        <p14:creationId xmlns:p14="http://schemas.microsoft.com/office/powerpoint/2010/main" val="1689646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What is a Router">
            <a:extLst>
              <a:ext uri="{FF2B5EF4-FFF2-40B4-BE49-F238E27FC236}">
                <a16:creationId xmlns:a16="http://schemas.microsoft.com/office/drawing/2014/main" id="{98ECA6C0-F604-41F3-B104-DE8E5FB890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1617351"/>
            <a:ext cx="4845740" cy="43266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303403-700F-445E-A247-F51A071D4CE2}"/>
              </a:ext>
            </a:extLst>
          </p:cNvPr>
          <p:cNvSpPr txBox="1"/>
          <p:nvPr/>
        </p:nvSpPr>
        <p:spPr>
          <a:xfrm>
            <a:off x="715616" y="2093843"/>
            <a:ext cx="4651513" cy="4154984"/>
          </a:xfrm>
          <a:prstGeom prst="rect">
            <a:avLst/>
          </a:prstGeom>
          <a:noFill/>
        </p:spPr>
        <p:txBody>
          <a:bodyPr wrap="square" rtlCol="0">
            <a:spAutoFit/>
          </a:bodyPr>
          <a:lstStyle/>
          <a:p>
            <a:pPr marL="342900" indent="-342900" algn="just">
              <a:buFont typeface="Arial" panose="020B0604020202020204" pitchFamily="34" charset="0"/>
              <a:buChar char="•"/>
            </a:pPr>
            <a:r>
              <a:rPr lang="en-US" sz="2400" i="0">
                <a:effectLst/>
                <a:latin typeface="Times New Roman" panose="02020603050405020304" pitchFamily="18" charset="0"/>
                <a:cs typeface="Times New Roman" panose="02020603050405020304" pitchFamily="18" charset="0"/>
              </a:rPr>
              <a:t>A router analyzes a destination IP address of a given packet header and compares it with the routing table to decide the packet's next path. </a:t>
            </a:r>
          </a:p>
          <a:p>
            <a:pPr marL="342900" indent="-342900" algn="just">
              <a:buFont typeface="Arial" panose="020B0604020202020204" pitchFamily="34" charset="0"/>
              <a:buChar char="•"/>
            </a:pPr>
            <a:r>
              <a:rPr lang="en-US" sz="2400" i="0">
                <a:effectLst/>
                <a:latin typeface="Times New Roman" panose="02020603050405020304" pitchFamily="18" charset="0"/>
                <a:cs typeface="Times New Roman" panose="02020603050405020304" pitchFamily="18" charset="0"/>
              </a:rPr>
              <a:t>The list of routing tables provides directions to transfer the data to a particular network destination. They have a set of rules that compute the best path to forward the data to the given IP address.</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32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28EB5-F34C-4155-B743-49D93CC6DBED}"/>
              </a:ext>
            </a:extLst>
          </p:cNvPr>
          <p:cNvSpPr>
            <a:spLocks noGrp="1"/>
          </p:cNvSpPr>
          <p:nvPr>
            <p:ph type="title"/>
          </p:nvPr>
        </p:nvSpPr>
        <p:spPr/>
        <p:txBody>
          <a:bodyPr>
            <a:normAutofit fontScale="90000"/>
          </a:bodyPr>
          <a:lstStyle/>
          <a:p>
            <a:br>
              <a:rPr lang="en-US" b="1" i="0">
                <a:solidFill>
                  <a:srgbClr val="273239"/>
                </a:solidFill>
                <a:effectLst/>
                <a:latin typeface="Nunito" pitchFamily="2" charset="0"/>
              </a:rPr>
            </a:br>
            <a:r>
              <a:rPr lang="en-US" b="1" i="0">
                <a:solidFill>
                  <a:srgbClr val="FF0000"/>
                </a:solidFill>
                <a:effectLst/>
                <a:latin typeface="Nunito" pitchFamily="2" charset="0"/>
              </a:rPr>
              <a:t>How Does a Computer Network Work?</a:t>
            </a:r>
            <a:br>
              <a:rPr lang="en-US" b="1" i="0">
                <a:solidFill>
                  <a:srgbClr val="FF0000"/>
                </a:solidFill>
                <a:effectLst/>
                <a:latin typeface="Nunito" pitchFamily="2" charset="0"/>
              </a:rPr>
            </a:br>
            <a:endParaRPr lang="en-US">
              <a:solidFill>
                <a:srgbClr val="FF0000"/>
              </a:solidFill>
            </a:endParaRPr>
          </a:p>
        </p:txBody>
      </p:sp>
      <p:sp>
        <p:nvSpPr>
          <p:cNvPr id="3" name="Content Placeholder 2">
            <a:extLst>
              <a:ext uri="{FF2B5EF4-FFF2-40B4-BE49-F238E27FC236}">
                <a16:creationId xmlns:a16="http://schemas.microsoft.com/office/drawing/2014/main" id="{F9B935F2-2817-4C77-A831-C0452FBCEA04}"/>
              </a:ext>
            </a:extLst>
          </p:cNvPr>
          <p:cNvSpPr>
            <a:spLocks noGrp="1"/>
          </p:cNvSpPr>
          <p:nvPr>
            <p:ph idx="1"/>
          </p:nvPr>
        </p:nvSpPr>
        <p:spPr/>
        <p:txBody>
          <a:bodyPr>
            <a:normAutofit/>
          </a:bodyPr>
          <a:lstStyle/>
          <a:p>
            <a:pPr algn="just" fontAlgn="base"/>
            <a:r>
              <a:rPr lang="en-US" b="0" i="0">
                <a:effectLst/>
                <a:latin typeface="Times New Roman" panose="02020603050405020304" pitchFamily="18" charset="0"/>
                <a:cs typeface="Times New Roman" panose="02020603050405020304" pitchFamily="18" charset="0"/>
              </a:rPr>
              <a:t>Basics building blocks of a Computer network are </a:t>
            </a:r>
            <a:r>
              <a:rPr lang="en-US" b="0" i="0">
                <a:solidFill>
                  <a:srgbClr val="FF0000"/>
                </a:solidFill>
                <a:effectLst/>
                <a:latin typeface="Times New Roman" panose="02020603050405020304" pitchFamily="18" charset="0"/>
                <a:cs typeface="Times New Roman" panose="02020603050405020304" pitchFamily="18" charset="0"/>
              </a:rPr>
              <a:t>Nodes and Links</a:t>
            </a:r>
            <a:r>
              <a:rPr lang="en-US" b="0" i="0">
                <a:effectLst/>
                <a:latin typeface="Times New Roman" panose="02020603050405020304" pitchFamily="18" charset="0"/>
                <a:cs typeface="Times New Roman" panose="02020603050405020304" pitchFamily="18" charset="0"/>
              </a:rPr>
              <a:t>. A Network Node can be illustrated as </a:t>
            </a:r>
            <a:r>
              <a:rPr lang="en-US" b="0" i="0">
                <a:solidFill>
                  <a:srgbClr val="FF0000"/>
                </a:solidFill>
                <a:effectLst/>
                <a:latin typeface="Times New Roman" panose="02020603050405020304" pitchFamily="18" charset="0"/>
                <a:cs typeface="Times New Roman" panose="02020603050405020304" pitchFamily="18" charset="0"/>
              </a:rPr>
              <a:t>Equipment for Data Communication like a Modem, Router, etc., or Equipment of a Data Terminal like connecting two computers or more</a:t>
            </a:r>
            <a:r>
              <a:rPr lang="en-US" b="0" i="0">
                <a:effectLst/>
                <a:latin typeface="Times New Roman" panose="02020603050405020304" pitchFamily="18" charset="0"/>
                <a:cs typeface="Times New Roman" panose="02020603050405020304" pitchFamily="18" charset="0"/>
              </a:rPr>
              <a:t>.</a:t>
            </a:r>
          </a:p>
          <a:p>
            <a:pPr algn="just" fontAlgn="base"/>
            <a:r>
              <a:rPr lang="en-US" b="0" i="0">
                <a:effectLst/>
                <a:latin typeface="Times New Roman" panose="02020603050405020304" pitchFamily="18" charset="0"/>
                <a:cs typeface="Times New Roman" panose="02020603050405020304" pitchFamily="18" charset="0"/>
              </a:rPr>
              <a:t>Link in Computer Networks can be defined as wires or cables or free space of wireless networks.</a:t>
            </a:r>
          </a:p>
          <a:p>
            <a:pPr algn="just" fontAlgn="base"/>
            <a:r>
              <a:rPr lang="en-US" b="0" i="0">
                <a:effectLst/>
                <a:latin typeface="Times New Roman" panose="02020603050405020304" pitchFamily="18" charset="0"/>
                <a:cs typeface="Times New Roman" panose="02020603050405020304" pitchFamily="18" charset="0"/>
              </a:rPr>
              <a:t>The working of Computer Networks can be simply defined as rules or protocols which help in sending and receiving data via the links which allow Computer networks to communicate.</a:t>
            </a:r>
          </a:p>
          <a:p>
            <a:pPr algn="just" fontAlgn="base"/>
            <a:r>
              <a:rPr lang="en-US" b="0" i="0">
                <a:effectLst/>
                <a:latin typeface="Times New Roman" panose="02020603050405020304" pitchFamily="18" charset="0"/>
                <a:cs typeface="Times New Roman" panose="02020603050405020304" pitchFamily="18" charset="0"/>
              </a:rPr>
              <a:t> Each device has an IP Address, that helps in identifying a device.</a:t>
            </a:r>
          </a:p>
          <a:p>
            <a:endParaRPr lang="en-US"/>
          </a:p>
        </p:txBody>
      </p:sp>
    </p:spTree>
    <p:extLst>
      <p:ext uri="{BB962C8B-B14F-4D97-AF65-F5344CB8AC3E}">
        <p14:creationId xmlns:p14="http://schemas.microsoft.com/office/powerpoint/2010/main" val="1390293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787E61-D384-E2F8-1547-E85C9C9984C4}"/>
              </a:ext>
            </a:extLst>
          </p:cNvPr>
          <p:cNvPicPr>
            <a:picLocks noChangeAspect="1"/>
          </p:cNvPicPr>
          <p:nvPr/>
        </p:nvPicPr>
        <p:blipFill rotWithShape="1">
          <a:blip r:embed="rId2"/>
          <a:srcRect l="13695" t="19275" r="42201" b="31449"/>
          <a:stretch/>
        </p:blipFill>
        <p:spPr>
          <a:xfrm>
            <a:off x="1315277" y="422412"/>
            <a:ext cx="8372061" cy="5965136"/>
          </a:xfrm>
          <a:prstGeom prst="rect">
            <a:avLst/>
          </a:prstGeom>
        </p:spPr>
      </p:pic>
    </p:spTree>
    <p:extLst>
      <p:ext uri="{BB962C8B-B14F-4D97-AF65-F5344CB8AC3E}">
        <p14:creationId xmlns:p14="http://schemas.microsoft.com/office/powerpoint/2010/main" val="2163489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560338-ABEE-42B6-BF18-3D1BC76F856E}"/>
              </a:ext>
            </a:extLst>
          </p:cNvPr>
          <p:cNvSpPr>
            <a:spLocks noGrp="1"/>
          </p:cNvSpPr>
          <p:nvPr>
            <p:ph idx="1"/>
          </p:nvPr>
        </p:nvSpPr>
        <p:spPr>
          <a:xfrm>
            <a:off x="347870" y="962336"/>
            <a:ext cx="3853070" cy="4351338"/>
          </a:xfrm>
        </p:spPr>
        <p:txBody>
          <a:bodyPr/>
          <a:lstStyle/>
          <a:p>
            <a:pPr algn="just"/>
            <a:r>
              <a:rPr lang="en-US" b="0" i="0">
                <a:effectLst/>
                <a:latin typeface="Times New Roman" panose="02020603050405020304" pitchFamily="18" charset="0"/>
                <a:cs typeface="Times New Roman" panose="02020603050405020304" pitchFamily="18" charset="0"/>
              </a:rPr>
              <a:t>A network gateway is a device or node that connects disparate networks by translating communications from one protocol to another.</a:t>
            </a:r>
          </a:p>
          <a:p>
            <a:pPr algn="just"/>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6E8555D-8ACD-4EEE-920F-AD6CE9A51C1F}"/>
              </a:ext>
            </a:extLst>
          </p:cNvPr>
          <p:cNvPicPr>
            <a:picLocks noChangeAspect="1"/>
          </p:cNvPicPr>
          <p:nvPr/>
        </p:nvPicPr>
        <p:blipFill>
          <a:blip r:embed="rId2"/>
          <a:stretch>
            <a:fillRect/>
          </a:stretch>
        </p:blipFill>
        <p:spPr>
          <a:xfrm>
            <a:off x="4691271" y="962336"/>
            <a:ext cx="6915150" cy="4933328"/>
          </a:xfrm>
          <a:prstGeom prst="rect">
            <a:avLst/>
          </a:prstGeom>
        </p:spPr>
      </p:pic>
    </p:spTree>
    <p:extLst>
      <p:ext uri="{BB962C8B-B14F-4D97-AF65-F5344CB8AC3E}">
        <p14:creationId xmlns:p14="http://schemas.microsoft.com/office/powerpoint/2010/main" val="290595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80578D-2D1A-4AB1-BCB5-CCB8D01BC7F1}"/>
              </a:ext>
            </a:extLst>
          </p:cNvPr>
          <p:cNvSpPr>
            <a:spLocks noGrp="1"/>
          </p:cNvSpPr>
          <p:nvPr>
            <p:ph idx="1"/>
          </p:nvPr>
        </p:nvSpPr>
        <p:spPr>
          <a:xfrm>
            <a:off x="679174" y="1123260"/>
            <a:ext cx="5748130" cy="4351338"/>
          </a:xfrm>
        </p:spPr>
        <p:txBody>
          <a:bodyPr>
            <a:normAutofit fontScale="92500" lnSpcReduction="20000"/>
          </a:bodyPr>
          <a:lstStyle/>
          <a:p>
            <a:pPr algn="just" eaLnBrk="0" fontAlgn="base" hangingPunct="0">
              <a:lnSpc>
                <a:spcPct val="100000"/>
              </a:lnSpc>
              <a:spcBef>
                <a:spcPct val="0"/>
              </a:spcBef>
              <a:spcAft>
                <a:spcPct val="0"/>
              </a:spcAft>
            </a:pPr>
            <a:r>
              <a:rPr kumimoji="0" lang="en-US" altLang="en-US" sz="2800" b="0" i="0" u="none" strike="noStrike" cap="none" normalizeH="0" baseline="0">
                <a:ln>
                  <a:noFill/>
                </a:ln>
                <a:effectLst/>
                <a:latin typeface="Times New Roman" panose="02020603050405020304" pitchFamily="18" charset="0"/>
                <a:cs typeface="Times New Roman" panose="02020603050405020304" pitchFamily="18" charset="0"/>
              </a:rPr>
              <a:t>Network gateways are used to interconnect networks, including those with different communications protocols. They serve as the point of entry to a network and operate at various network layers.</a:t>
            </a:r>
          </a:p>
          <a:p>
            <a:pPr algn="just" eaLnBrk="0" fontAlgn="base" hangingPunct="0">
              <a:lnSpc>
                <a:spcPct val="100000"/>
              </a:lnSpc>
              <a:spcBef>
                <a:spcPct val="0"/>
              </a:spcBef>
              <a:spcAft>
                <a:spcPct val="0"/>
              </a:spcAft>
            </a:pPr>
            <a:endParaRPr lang="en-US" altLang="en-US">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800" b="0" i="0" u="none" strike="noStrike" cap="none" normalizeH="0" baseline="0">
                <a:ln>
                  <a:noFill/>
                </a:ln>
                <a:effectLst/>
                <a:latin typeface="Times New Roman" panose="02020603050405020304" pitchFamily="18" charset="0"/>
                <a:cs typeface="Times New Roman" panose="02020603050405020304" pitchFamily="18" charset="0"/>
              </a:rPr>
              <a:t>Gateway servers are hardware devices and gateway nodes are associated with routers and switches.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400" b="0" i="0" u="none" strike="noStrike" cap="none" normalizeH="0" baseline="0">
                <a:ln>
                  <a:noFill/>
                </a:ln>
                <a:solidFill>
                  <a:schemeClr val="tx1"/>
                </a:solidFill>
                <a:effectLst/>
                <a:latin typeface="Arial" panose="020B0604020202020204" pitchFamily="34" charset="0"/>
              </a:rPr>
            </a:br>
            <a:endParaRPr kumimoji="0" lang="en-US" altLang="en-US" sz="4400" b="0" i="0" u="none" strike="noStrike" cap="none" normalizeH="0" baseline="0">
              <a:ln>
                <a:noFill/>
              </a:ln>
              <a:solidFill>
                <a:schemeClr val="tx1"/>
              </a:solidFill>
              <a:effectLst/>
              <a:latin typeface="Arial" panose="020B0604020202020204" pitchFamily="34" charset="0"/>
            </a:endParaRPr>
          </a:p>
          <a:p>
            <a:endParaRPr lang="en-US"/>
          </a:p>
        </p:txBody>
      </p:sp>
      <p:pic>
        <p:nvPicPr>
          <p:cNvPr id="12292" name="Picture 4" descr="Network Diagram with Gateway Server via HowToForge">
            <a:extLst>
              <a:ext uri="{FF2B5EF4-FFF2-40B4-BE49-F238E27FC236}">
                <a16:creationId xmlns:a16="http://schemas.microsoft.com/office/drawing/2014/main" id="{4C5B1CAA-57D9-433A-8309-2DC0E09E74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316" y="1123259"/>
            <a:ext cx="4117284" cy="458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929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1EDE92-2528-44D0-B03E-C3ECF3FB940B}"/>
              </a:ext>
            </a:extLst>
          </p:cNvPr>
          <p:cNvSpPr>
            <a:spLocks noGrp="1"/>
          </p:cNvSpPr>
          <p:nvPr>
            <p:ph idx="1"/>
          </p:nvPr>
        </p:nvSpPr>
        <p:spPr/>
        <p:txBody>
          <a:bodyPr>
            <a:normAutofit/>
          </a:bodyPr>
          <a:lstStyle/>
          <a:p>
            <a:pPr marL="0" indent="0">
              <a:buNone/>
            </a:pPr>
            <a:r>
              <a:rPr lang="en-US"/>
              <a:t>                          </a:t>
            </a:r>
            <a:endParaRPr lang="en-US" sz="9600">
              <a:solidFill>
                <a:srgbClr val="FF0000"/>
              </a:solidFill>
              <a:latin typeface="Times New Roman" panose="02020603050405020304" pitchFamily="18" charset="0"/>
              <a:cs typeface="Times New Roman" panose="02020603050405020304" pitchFamily="18" charset="0"/>
            </a:endParaRPr>
          </a:p>
          <a:p>
            <a:pPr marL="0" indent="0">
              <a:buNone/>
            </a:pPr>
            <a:r>
              <a:rPr lang="en-US" sz="9600">
                <a:solidFill>
                  <a:srgbClr val="FF0000"/>
                </a:solidFill>
                <a:latin typeface="Times New Roman" panose="02020603050405020304" pitchFamily="18" charset="0"/>
                <a:cs typeface="Times New Roman" panose="02020603050405020304" pitchFamily="18" charset="0"/>
              </a:rPr>
              <a:t>      </a:t>
            </a:r>
            <a:r>
              <a:rPr lang="en-US" sz="9600" b="1">
                <a:solidFill>
                  <a:srgbClr val="FF0000"/>
                </a:solidFill>
                <a:latin typeface="Times New Roman" panose="02020603050405020304" pitchFamily="18" charset="0"/>
                <a:cs typeface="Times New Roman" panose="02020603050405020304" pitchFamily="18" charset="0"/>
              </a:rPr>
              <a:t>OSI model</a:t>
            </a:r>
            <a:endParaRPr lang="en-US"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65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546C-5AB0-41CA-90FC-2B59A6B85936}"/>
              </a:ext>
            </a:extLst>
          </p:cNvPr>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21F050E8-66FB-4ADC-97D6-683B75FA09D2}"/>
              </a:ext>
            </a:extLst>
          </p:cNvPr>
          <p:cNvSpPr>
            <a:spLocks noGrp="1"/>
          </p:cNvSpPr>
          <p:nvPr>
            <p:ph idx="1"/>
          </p:nvPr>
        </p:nvSpPr>
        <p:spPr/>
        <p:txBody>
          <a:bodyPr>
            <a:normAutofit lnSpcReduction="10000"/>
          </a:bodyPr>
          <a:lstStyle/>
          <a:p>
            <a:pPr algn="just"/>
            <a:r>
              <a:rPr lang="en-US" sz="3200">
                <a:latin typeface="Times New Roman" panose="02020603050405020304" pitchFamily="18" charset="0"/>
                <a:cs typeface="Times New Roman" panose="02020603050405020304" pitchFamily="18" charset="0"/>
              </a:rPr>
              <a:t>The </a:t>
            </a:r>
            <a:r>
              <a:rPr lang="en-US" sz="3200">
                <a:solidFill>
                  <a:srgbClr val="FF0000"/>
                </a:solidFill>
                <a:latin typeface="Times New Roman" panose="02020603050405020304" pitchFamily="18" charset="0"/>
                <a:cs typeface="Times New Roman" panose="02020603050405020304" pitchFamily="18" charset="0"/>
              </a:rPr>
              <a:t>Open Systems Interconnections (OSI) </a:t>
            </a:r>
            <a:r>
              <a:rPr lang="en-US" sz="3200">
                <a:latin typeface="Times New Roman" panose="02020603050405020304" pitchFamily="18" charset="0"/>
                <a:cs typeface="Times New Roman" panose="02020603050405020304" pitchFamily="18" charset="0"/>
              </a:rPr>
              <a:t>model describes seven layers that </a:t>
            </a:r>
            <a:r>
              <a:rPr lang="en-US" sz="3200">
                <a:solidFill>
                  <a:srgbClr val="FF0000"/>
                </a:solidFill>
                <a:latin typeface="Times New Roman" panose="02020603050405020304" pitchFamily="18" charset="0"/>
                <a:cs typeface="Times New Roman" panose="02020603050405020304" pitchFamily="18" charset="0"/>
              </a:rPr>
              <a:t>computer systems use to communicate </a:t>
            </a:r>
            <a:r>
              <a:rPr lang="en-US" sz="3200">
                <a:latin typeface="Times New Roman" panose="02020603050405020304" pitchFamily="18" charset="0"/>
                <a:cs typeface="Times New Roman" panose="02020603050405020304" pitchFamily="18" charset="0"/>
              </a:rPr>
              <a:t>over a network</a:t>
            </a:r>
          </a:p>
          <a:p>
            <a:pPr algn="just"/>
            <a:r>
              <a:rPr lang="en-US" sz="3200" b="0" i="0">
                <a:effectLst/>
                <a:latin typeface="Times New Roman" panose="02020603050405020304" pitchFamily="18" charset="0"/>
                <a:cs typeface="Times New Roman" panose="02020603050405020304" pitchFamily="18" charset="0"/>
              </a:rPr>
              <a:t>It was the first standard model for network communications, adopted by all major computer and telecommunication companies in the early 1980s</a:t>
            </a:r>
          </a:p>
          <a:p>
            <a:pPr algn="just"/>
            <a:r>
              <a:rPr lang="en-US" sz="3200" b="0" i="0">
                <a:effectLst/>
                <a:latin typeface="Times New Roman" panose="02020603050405020304" pitchFamily="18" charset="0"/>
                <a:cs typeface="Times New Roman" panose="02020603050405020304" pitchFamily="18" charset="0"/>
              </a:rPr>
              <a:t>OSI was introduced in 1983 by representatives of the major computer and telecom companies, and was adopted by ISO as an international standard in 1984.</a:t>
            </a:r>
            <a:br>
              <a:rPr lang="en-US" sz="3200">
                <a:latin typeface="Times New Roman" panose="02020603050405020304" pitchFamily="18" charset="0"/>
                <a:cs typeface="Times New Roman" panose="02020603050405020304" pitchFamily="18" charset="0"/>
              </a:rPr>
            </a:b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790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542220-902D-4755-ACD7-46EB0467A36E}"/>
              </a:ext>
            </a:extLst>
          </p:cNvPr>
          <p:cNvSpPr>
            <a:spLocks noGrp="1"/>
          </p:cNvSpPr>
          <p:nvPr>
            <p:ph type="sldNum" sz="quarter" idx="12"/>
          </p:nvPr>
        </p:nvSpPr>
        <p:spPr/>
        <p:txBody>
          <a:bodyPr/>
          <a:lstStyle/>
          <a:p>
            <a:pPr>
              <a:defRPr/>
            </a:pPr>
            <a:fld id="{CCE60E7C-9340-4E78-8FF1-5B9A5C8058C3}" type="slidenum">
              <a:rPr lang="en-US" smtClean="0"/>
              <a:pPr>
                <a:defRPr/>
              </a:pPr>
              <a:t>35</a:t>
            </a:fld>
            <a:endParaRPr lang="en-US"/>
          </a:p>
        </p:txBody>
      </p:sp>
      <p:pic>
        <p:nvPicPr>
          <p:cNvPr id="1026" name="Picture 2" descr="Standard Organizations for Data Communications - GeeksforGeeks">
            <a:extLst>
              <a:ext uri="{FF2B5EF4-FFF2-40B4-BE49-F238E27FC236}">
                <a16:creationId xmlns:a16="http://schemas.microsoft.com/office/drawing/2014/main" id="{680D84BD-94FA-4913-84A8-4CB35894C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886076"/>
            <a:ext cx="5715000" cy="21474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197555-2614-49B9-9667-20FFC1A96A82}"/>
              </a:ext>
            </a:extLst>
          </p:cNvPr>
          <p:cNvSpPr txBox="1"/>
          <p:nvPr/>
        </p:nvSpPr>
        <p:spPr>
          <a:xfrm>
            <a:off x="2514600" y="1141275"/>
            <a:ext cx="7010400" cy="1200329"/>
          </a:xfrm>
          <a:prstGeom prst="rect">
            <a:avLst/>
          </a:prstGeom>
          <a:noFill/>
        </p:spPr>
        <p:txBody>
          <a:bodyPr wrap="square">
            <a:spAutoFit/>
          </a:bodyPr>
          <a:lstStyle/>
          <a:p>
            <a:pPr algn="just"/>
            <a:r>
              <a:rPr lang="en-US" b="1">
                <a:solidFill>
                  <a:srgbClr val="273239"/>
                </a:solidFill>
                <a:latin typeface="urw-din"/>
              </a:rPr>
              <a:t>Protocol :</a:t>
            </a:r>
            <a:endParaRPr lang="en-US"/>
          </a:p>
          <a:p>
            <a:pPr algn="just"/>
            <a:r>
              <a:rPr lang="en-US">
                <a:solidFill>
                  <a:srgbClr val="273239"/>
                </a:solidFill>
                <a:latin typeface="urw-din"/>
              </a:rPr>
              <a:t>In Order to make communication successful between devices , some rules and procedures should be agreed upon at the sending and receiving ends of the system. Such rules and procedures are called as Protocols . </a:t>
            </a:r>
            <a:endParaRPr lang="en-IN"/>
          </a:p>
        </p:txBody>
      </p:sp>
    </p:spTree>
    <p:extLst>
      <p:ext uri="{BB962C8B-B14F-4D97-AF65-F5344CB8AC3E}">
        <p14:creationId xmlns:p14="http://schemas.microsoft.com/office/powerpoint/2010/main" val="1867262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00C72B-9779-497F-909B-1927CCCA7BBB}"/>
              </a:ext>
            </a:extLst>
          </p:cNvPr>
          <p:cNvSpPr>
            <a:spLocks noGrp="1"/>
          </p:cNvSpPr>
          <p:nvPr>
            <p:ph type="sldNum" sz="quarter" idx="12"/>
          </p:nvPr>
        </p:nvSpPr>
        <p:spPr/>
        <p:txBody>
          <a:bodyPr/>
          <a:lstStyle/>
          <a:p>
            <a:pPr>
              <a:defRPr/>
            </a:pPr>
            <a:fld id="{CCE60E7C-9340-4E78-8FF1-5B9A5C8058C3}" type="slidenum">
              <a:rPr lang="en-US" smtClean="0"/>
              <a:pPr>
                <a:defRPr/>
              </a:pPr>
              <a:t>36</a:t>
            </a:fld>
            <a:endParaRPr lang="en-US"/>
          </a:p>
        </p:txBody>
      </p:sp>
      <p:pic>
        <p:nvPicPr>
          <p:cNvPr id="2050" name="Picture 2" descr="Standards Organizations for Data Communications">
            <a:extLst>
              <a:ext uri="{FF2B5EF4-FFF2-40B4-BE49-F238E27FC236}">
                <a16:creationId xmlns:a16="http://schemas.microsoft.com/office/drawing/2014/main" id="{F537D8E3-EBB0-44F4-8C5C-13F8EDA961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6681"/>
          <a:stretch/>
        </p:blipFill>
        <p:spPr bwMode="auto">
          <a:xfrm>
            <a:off x="3057525" y="2133601"/>
            <a:ext cx="6076950" cy="1976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11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F64B0D-83EF-4B9B-9F27-AA346DF36446}"/>
              </a:ext>
            </a:extLst>
          </p:cNvPr>
          <p:cNvSpPr>
            <a:spLocks noGrp="1"/>
          </p:cNvSpPr>
          <p:nvPr>
            <p:ph idx="1"/>
          </p:nvPr>
        </p:nvSpPr>
        <p:spPr>
          <a:xfrm>
            <a:off x="838200" y="1825625"/>
            <a:ext cx="5562600" cy="4351338"/>
          </a:xfrm>
        </p:spPr>
        <p:txBody>
          <a:bodyPr/>
          <a:lstStyle/>
          <a:p>
            <a:pPr algn="just"/>
            <a:r>
              <a:rPr lang="en-US" b="0" i="0">
                <a:effectLst/>
                <a:latin typeface="Times New Roman" panose="02020603050405020304" pitchFamily="18" charset="0"/>
                <a:cs typeface="Times New Roman" panose="02020603050405020304" pitchFamily="18" charset="0"/>
              </a:rPr>
              <a:t>It is a 7-layer architecture with each layer having specific functionality to perform. </a:t>
            </a:r>
          </a:p>
          <a:p>
            <a:pPr algn="just"/>
            <a:r>
              <a:rPr lang="en-US" b="0" i="0">
                <a:effectLst/>
                <a:latin typeface="Times New Roman" panose="02020603050405020304" pitchFamily="18" charset="0"/>
                <a:cs typeface="Times New Roman" panose="02020603050405020304" pitchFamily="18" charset="0"/>
              </a:rPr>
              <a:t>All these 7 layers work collaboratively to transmit the data from one person to another across the globe.</a:t>
            </a:r>
          </a:p>
          <a:p>
            <a:pPr algn="just"/>
            <a:endParaRPr lang="en-US">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7A65224-83BB-4E92-8F44-82CB0C0C2D9F}"/>
              </a:ext>
            </a:extLst>
          </p:cNvPr>
          <p:cNvPicPr>
            <a:picLocks noChangeAspect="1"/>
          </p:cNvPicPr>
          <p:nvPr/>
        </p:nvPicPr>
        <p:blipFill rotWithShape="1">
          <a:blip r:embed="rId2"/>
          <a:srcRect l="26667" t="18889" r="25000" b="15926"/>
          <a:stretch/>
        </p:blipFill>
        <p:spPr>
          <a:xfrm>
            <a:off x="6928034" y="808382"/>
            <a:ext cx="4724626" cy="4797288"/>
          </a:xfrm>
          <a:prstGeom prst="rect">
            <a:avLst/>
          </a:prstGeom>
        </p:spPr>
      </p:pic>
    </p:spTree>
    <p:extLst>
      <p:ext uri="{BB962C8B-B14F-4D97-AF65-F5344CB8AC3E}">
        <p14:creationId xmlns:p14="http://schemas.microsoft.com/office/powerpoint/2010/main" val="3114210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5A419E-AFE7-2E4B-0EA2-578B73586F08}"/>
              </a:ext>
            </a:extLst>
          </p:cNvPr>
          <p:cNvPicPr>
            <a:picLocks noChangeAspect="1"/>
          </p:cNvPicPr>
          <p:nvPr/>
        </p:nvPicPr>
        <p:blipFill rotWithShape="1">
          <a:blip r:embed="rId2"/>
          <a:srcRect l="29166" t="14445" r="25000" b="21851"/>
          <a:stretch/>
        </p:blipFill>
        <p:spPr>
          <a:xfrm>
            <a:off x="2067339" y="410818"/>
            <a:ext cx="7971421" cy="5824300"/>
          </a:xfrm>
          <a:prstGeom prst="rect">
            <a:avLst/>
          </a:prstGeom>
        </p:spPr>
      </p:pic>
    </p:spTree>
    <p:extLst>
      <p:ext uri="{BB962C8B-B14F-4D97-AF65-F5344CB8AC3E}">
        <p14:creationId xmlns:p14="http://schemas.microsoft.com/office/powerpoint/2010/main" val="3728678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8D984-0A1C-420F-ACDB-BC6A2D88201D}"/>
              </a:ext>
            </a:extLst>
          </p:cNvPr>
          <p:cNvSpPr>
            <a:spLocks noGrp="1"/>
          </p:cNvSpPr>
          <p:nvPr>
            <p:ph type="title"/>
          </p:nvPr>
        </p:nvSpPr>
        <p:spPr>
          <a:xfrm>
            <a:off x="1139686" y="365125"/>
            <a:ext cx="10214113" cy="880579"/>
          </a:xfrm>
        </p:spPr>
        <p:txBody>
          <a:bodyPr/>
          <a:lstStyle/>
          <a:p>
            <a:r>
              <a:rPr lang="en-US" b="1">
                <a:solidFill>
                  <a:srgbClr val="FF0000"/>
                </a:solidFill>
                <a:latin typeface="Times New Roman" panose="02020603050405020304" pitchFamily="18" charset="0"/>
                <a:cs typeface="Times New Roman" panose="02020603050405020304" pitchFamily="18" charset="0"/>
              </a:rPr>
              <a:t>7-Layers-OSI Model</a:t>
            </a:r>
          </a:p>
        </p:txBody>
      </p:sp>
      <p:pic>
        <p:nvPicPr>
          <p:cNvPr id="5" name="Content Placeholder 4">
            <a:extLst>
              <a:ext uri="{FF2B5EF4-FFF2-40B4-BE49-F238E27FC236}">
                <a16:creationId xmlns:a16="http://schemas.microsoft.com/office/drawing/2014/main" id="{1072A514-D06A-42E5-8D08-C8589A3AA085}"/>
              </a:ext>
            </a:extLst>
          </p:cNvPr>
          <p:cNvPicPr>
            <a:picLocks noGrp="1" noChangeAspect="1"/>
          </p:cNvPicPr>
          <p:nvPr>
            <p:ph idx="1"/>
          </p:nvPr>
        </p:nvPicPr>
        <p:blipFill>
          <a:blip r:embed="rId2"/>
          <a:stretch>
            <a:fillRect/>
          </a:stretch>
        </p:blipFill>
        <p:spPr>
          <a:xfrm>
            <a:off x="3177208" y="1485037"/>
            <a:ext cx="5529469" cy="4809746"/>
          </a:xfrm>
          <a:prstGeom prst="rect">
            <a:avLst/>
          </a:prstGeom>
        </p:spPr>
      </p:pic>
    </p:spTree>
    <p:extLst>
      <p:ext uri="{BB962C8B-B14F-4D97-AF65-F5344CB8AC3E}">
        <p14:creationId xmlns:p14="http://schemas.microsoft.com/office/powerpoint/2010/main" val="3230585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B50D-9B9C-4584-B379-FA884F38931D}"/>
              </a:ext>
            </a:extLst>
          </p:cNvPr>
          <p:cNvSpPr>
            <a:spLocks noGrp="1"/>
          </p:cNvSpPr>
          <p:nvPr>
            <p:ph type="title"/>
          </p:nvPr>
        </p:nvSpPr>
        <p:spPr/>
        <p:txBody>
          <a:bodyPr>
            <a:normAutofit fontScale="90000"/>
          </a:bodyPr>
          <a:lstStyle/>
          <a:p>
            <a:br>
              <a:rPr lang="en-US" b="1" i="0">
                <a:solidFill>
                  <a:srgbClr val="273239"/>
                </a:solidFill>
                <a:effectLst/>
                <a:latin typeface="Nunito" pitchFamily="2" charset="0"/>
              </a:rPr>
            </a:br>
            <a:r>
              <a:rPr lang="en-US" b="1" i="0">
                <a:solidFill>
                  <a:srgbClr val="FF0000"/>
                </a:solidFill>
                <a:effectLst/>
                <a:latin typeface="Times New Roman" panose="02020603050405020304" pitchFamily="18" charset="0"/>
                <a:cs typeface="Times New Roman" panose="02020603050405020304" pitchFamily="18" charset="0"/>
              </a:rPr>
              <a:t>Basic Terminologies of Computer Networks</a:t>
            </a:r>
            <a:br>
              <a:rPr lang="en-US" b="1" i="0">
                <a:solidFill>
                  <a:srgbClr val="FF0000"/>
                </a:solidFill>
                <a:effectLst/>
                <a:latin typeface="Times New Roman" panose="02020603050405020304" pitchFamily="18" charset="0"/>
                <a:cs typeface="Times New Roman" panose="02020603050405020304" pitchFamily="18" charset="0"/>
              </a:rPr>
            </a:br>
            <a:endParaRPr lang="en-US">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1D43D-3860-4F7B-9F30-A64DFD160B60}"/>
              </a:ext>
            </a:extLst>
          </p:cNvPr>
          <p:cNvSpPr>
            <a:spLocks noGrp="1"/>
          </p:cNvSpPr>
          <p:nvPr>
            <p:ph idx="1"/>
          </p:nvPr>
        </p:nvSpPr>
        <p:spPr>
          <a:xfrm>
            <a:off x="838200" y="1825625"/>
            <a:ext cx="10515600" cy="4840218"/>
          </a:xfrm>
        </p:spPr>
        <p:txBody>
          <a:bodyPr>
            <a:normAutofit fontScale="92500" lnSpcReduction="20000"/>
          </a:bodyPr>
          <a:lstStyle/>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Network: </a:t>
            </a:r>
            <a:r>
              <a:rPr lang="en-US" b="0" i="0">
                <a:effectLst/>
                <a:latin typeface="Times New Roman" panose="02020603050405020304" pitchFamily="18" charset="0"/>
                <a:cs typeface="Times New Roman" panose="02020603050405020304" pitchFamily="18" charset="0"/>
              </a:rPr>
              <a:t>A network is a </a:t>
            </a:r>
            <a:r>
              <a:rPr lang="en-US" b="0" i="0">
                <a:solidFill>
                  <a:srgbClr val="FF0000"/>
                </a:solidFill>
                <a:effectLst/>
                <a:latin typeface="Times New Roman" panose="02020603050405020304" pitchFamily="18" charset="0"/>
                <a:cs typeface="Times New Roman" panose="02020603050405020304" pitchFamily="18" charset="0"/>
              </a:rPr>
              <a:t>collection of computers and devices </a:t>
            </a:r>
            <a:r>
              <a:rPr lang="en-US" b="0" i="0">
                <a:effectLst/>
                <a:latin typeface="Times New Roman" panose="02020603050405020304" pitchFamily="18" charset="0"/>
                <a:cs typeface="Times New Roman" panose="02020603050405020304" pitchFamily="18" charset="0"/>
              </a:rPr>
              <a:t>that are connected together to enable communication and data exchange.</a:t>
            </a:r>
          </a:p>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Nodes: </a:t>
            </a:r>
            <a:r>
              <a:rPr lang="en-US" b="0" i="0">
                <a:effectLst/>
                <a:latin typeface="Times New Roman" panose="02020603050405020304" pitchFamily="18" charset="0"/>
                <a:cs typeface="Times New Roman" panose="02020603050405020304" pitchFamily="18" charset="0"/>
              </a:rPr>
              <a:t>Nodes are devices that are connected to a network. These can include computers, Servers, Printers, </a:t>
            </a:r>
            <a:r>
              <a:rPr lang="en-US" b="0" i="0" u="sng">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Routers,</a:t>
            </a:r>
            <a:r>
              <a:rPr lang="en-US" b="0" i="0">
                <a:effectLst/>
                <a:latin typeface="Times New Roman" panose="02020603050405020304" pitchFamily="18" charset="0"/>
                <a:cs typeface="Times New Roman" panose="02020603050405020304" pitchFamily="18" charset="0"/>
              </a:rPr>
              <a:t> </a:t>
            </a:r>
            <a:r>
              <a:rPr lang="en-US" b="0" i="0" u="sng">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Switches</a:t>
            </a:r>
            <a:r>
              <a:rPr lang="en-US" b="0" i="0">
                <a:effectLst/>
                <a:latin typeface="Times New Roman" panose="02020603050405020304" pitchFamily="18" charset="0"/>
                <a:cs typeface="Times New Roman" panose="02020603050405020304" pitchFamily="18" charset="0"/>
              </a:rPr>
              <a:t>, and other devices.</a:t>
            </a:r>
          </a:p>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Protocol: </a:t>
            </a:r>
            <a:r>
              <a:rPr lang="en-US" b="0" i="0">
                <a:effectLst/>
                <a:latin typeface="Times New Roman" panose="02020603050405020304" pitchFamily="18" charset="0"/>
                <a:cs typeface="Times New Roman" panose="02020603050405020304" pitchFamily="18" charset="0"/>
              </a:rPr>
              <a:t>A protocol is a </a:t>
            </a:r>
            <a:r>
              <a:rPr lang="en-US" b="0" i="0">
                <a:solidFill>
                  <a:srgbClr val="FF0000"/>
                </a:solidFill>
                <a:effectLst/>
                <a:latin typeface="Times New Roman" panose="02020603050405020304" pitchFamily="18" charset="0"/>
                <a:cs typeface="Times New Roman" panose="02020603050405020304" pitchFamily="18" charset="0"/>
              </a:rPr>
              <a:t>set of rules </a:t>
            </a:r>
            <a:r>
              <a:rPr lang="en-US" b="0" i="0">
                <a:effectLst/>
                <a:latin typeface="Times New Roman" panose="02020603050405020304" pitchFamily="18" charset="0"/>
                <a:cs typeface="Times New Roman" panose="02020603050405020304" pitchFamily="18" charset="0"/>
              </a:rPr>
              <a:t>and standards that govern how data is transmitted over a network. Examples of protocols include </a:t>
            </a:r>
            <a:r>
              <a:rPr lang="en-US" b="0" i="0" u="sng">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TCP/IP</a:t>
            </a:r>
            <a:r>
              <a:rPr lang="en-US" b="0" i="0">
                <a:effectLst/>
                <a:latin typeface="Times New Roman" panose="02020603050405020304" pitchFamily="18" charset="0"/>
                <a:cs typeface="Times New Roman" panose="02020603050405020304" pitchFamily="18" charset="0"/>
              </a:rPr>
              <a:t>, </a:t>
            </a:r>
            <a:r>
              <a:rPr lang="en-US" b="0" i="0" u="sng">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a:t>
            </a:r>
            <a:r>
              <a:rPr lang="en-US" b="0" i="0">
                <a:effectLst/>
                <a:latin typeface="Times New Roman" panose="02020603050405020304" pitchFamily="18" charset="0"/>
                <a:cs typeface="Times New Roman" panose="02020603050405020304" pitchFamily="18" charset="0"/>
              </a:rPr>
              <a:t>, and </a:t>
            </a:r>
            <a:r>
              <a:rPr lang="en-US" b="0" i="0" u="sng">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FTP</a:t>
            </a:r>
            <a:r>
              <a:rPr lang="en-US" b="0" i="0">
                <a:effectLst/>
                <a:latin typeface="Times New Roman" panose="02020603050405020304" pitchFamily="18" charset="0"/>
                <a:cs typeface="Times New Roman" panose="02020603050405020304" pitchFamily="18" charset="0"/>
              </a:rPr>
              <a:t>.</a:t>
            </a:r>
          </a:p>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Topology:</a:t>
            </a:r>
            <a:r>
              <a:rPr lang="en-US" b="0" i="0">
                <a:effectLst/>
                <a:latin typeface="Times New Roman" panose="02020603050405020304" pitchFamily="18" charset="0"/>
                <a:cs typeface="Times New Roman" panose="02020603050405020304" pitchFamily="18" charset="0"/>
              </a:rPr>
              <a:t> Network topology refers to the physical and logical arrangement of nodes on a network. The common network topologies include bus, star, ring, mesh, and tree.</a:t>
            </a:r>
          </a:p>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Service Provider Networks: </a:t>
            </a:r>
            <a:r>
              <a:rPr lang="en-US" b="0" i="0">
                <a:effectLst/>
                <a:latin typeface="Times New Roman" panose="02020603050405020304" pitchFamily="18" charset="0"/>
                <a:cs typeface="Times New Roman" panose="02020603050405020304" pitchFamily="18" charset="0"/>
              </a:rPr>
              <a:t>These types of Networks give permission to take Network Capacity and Functionality on lease from the Provider. Service Provider Networks include Wireless Communications, Data Carriers, etc.</a:t>
            </a:r>
          </a:p>
          <a:p>
            <a:endParaRPr lang="en-US"/>
          </a:p>
        </p:txBody>
      </p:sp>
    </p:spTree>
    <p:extLst>
      <p:ext uri="{BB962C8B-B14F-4D97-AF65-F5344CB8AC3E}">
        <p14:creationId xmlns:p14="http://schemas.microsoft.com/office/powerpoint/2010/main" val="4213828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DAE57-F42E-4722-AF62-27105AF17F98}"/>
              </a:ext>
            </a:extLst>
          </p:cNvPr>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Layer 1-Physical layer</a:t>
            </a:r>
          </a:p>
        </p:txBody>
      </p:sp>
      <p:sp>
        <p:nvSpPr>
          <p:cNvPr id="3" name="Content Placeholder 2">
            <a:extLst>
              <a:ext uri="{FF2B5EF4-FFF2-40B4-BE49-F238E27FC236}">
                <a16:creationId xmlns:a16="http://schemas.microsoft.com/office/drawing/2014/main" id="{CC3984C7-9FED-4A3A-840E-77936FB30EB9}"/>
              </a:ext>
            </a:extLst>
          </p:cNvPr>
          <p:cNvSpPr>
            <a:spLocks noGrp="1"/>
          </p:cNvSpPr>
          <p:nvPr>
            <p:ph idx="1"/>
          </p:nvPr>
        </p:nvSpPr>
        <p:spPr/>
        <p:txBody>
          <a:bodyPr/>
          <a:lstStyle/>
          <a:p>
            <a:pPr algn="just"/>
            <a:r>
              <a:rPr lang="en-US" b="0" i="0">
                <a:effectLst/>
                <a:latin typeface="Times New Roman" panose="02020603050405020304" pitchFamily="18" charset="0"/>
                <a:cs typeface="Times New Roman" panose="02020603050405020304" pitchFamily="18" charset="0"/>
              </a:rPr>
              <a:t>The lowest layer of the OSI reference model is the physical layer. It is responsible for the </a:t>
            </a:r>
            <a:r>
              <a:rPr lang="en-US" b="0" i="0">
                <a:solidFill>
                  <a:srgbClr val="FF0000"/>
                </a:solidFill>
                <a:effectLst/>
                <a:latin typeface="Times New Roman" panose="02020603050405020304" pitchFamily="18" charset="0"/>
                <a:cs typeface="Times New Roman" panose="02020603050405020304" pitchFamily="18" charset="0"/>
              </a:rPr>
              <a:t>actual physical connection between the devices</a:t>
            </a:r>
            <a:r>
              <a:rPr lang="en-US" b="0" i="0">
                <a:effectLst/>
                <a:latin typeface="Times New Roman" panose="02020603050405020304" pitchFamily="18" charset="0"/>
                <a:cs typeface="Times New Roman" panose="02020603050405020304" pitchFamily="18" charset="0"/>
              </a:rPr>
              <a:t>. The physical layer contains information in the form of</a:t>
            </a:r>
            <a:r>
              <a:rPr lang="en-US" b="1" i="0">
                <a:effectLst/>
                <a:latin typeface="Times New Roman" panose="02020603050405020304" pitchFamily="18" charset="0"/>
                <a:cs typeface="Times New Roman" panose="02020603050405020304" pitchFamily="18" charset="0"/>
              </a:rPr>
              <a:t> bits.</a:t>
            </a:r>
            <a:r>
              <a:rPr lang="en-US" b="0" i="0">
                <a:effectLst/>
                <a:latin typeface="Times New Roman" panose="02020603050405020304" pitchFamily="18" charset="0"/>
                <a:cs typeface="Times New Roman" panose="02020603050405020304" pitchFamily="18" charset="0"/>
              </a:rPr>
              <a:t> </a:t>
            </a:r>
          </a:p>
          <a:p>
            <a:pPr algn="just"/>
            <a:r>
              <a:rPr lang="en-US" b="0" i="0">
                <a:effectLst/>
                <a:latin typeface="Times New Roman" panose="02020603050405020304" pitchFamily="18" charset="0"/>
                <a:cs typeface="Times New Roman" panose="02020603050405020304" pitchFamily="18" charset="0"/>
              </a:rPr>
              <a:t>It is responsible for transmitting individual bits from one node to the next. </a:t>
            </a:r>
          </a:p>
          <a:p>
            <a:pPr algn="just"/>
            <a:endParaRPr lang="en-US" b="0" i="0">
              <a:effectLst/>
              <a:latin typeface="Times New Roman" panose="02020603050405020304" pitchFamily="18" charset="0"/>
              <a:cs typeface="Times New Roman" panose="02020603050405020304" pitchFamily="18" charset="0"/>
            </a:endParaRPr>
          </a:p>
          <a:p>
            <a:pPr algn="just"/>
            <a:r>
              <a:rPr lang="en-US" b="0" i="0">
                <a:effectLst/>
                <a:latin typeface="Times New Roman" panose="02020603050405020304" pitchFamily="18" charset="0"/>
                <a:cs typeface="Times New Roman" panose="02020603050405020304" pitchFamily="18" charset="0"/>
              </a:rPr>
              <a:t>When receiving data, this layer will get the signal received and convert it into 0s and 1s and send them to the Data Link layer, which will put the frame back together. </a:t>
            </a:r>
          </a:p>
          <a:p>
            <a:pPr algn="just"/>
            <a:endParaRPr lang="en-US" b="0" i="0">
              <a:effectLst/>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p:pic>
        <p:nvPicPr>
          <p:cNvPr id="6" name="Picture 2" descr="Lightbox">
            <a:extLst>
              <a:ext uri="{FF2B5EF4-FFF2-40B4-BE49-F238E27FC236}">
                <a16:creationId xmlns:a16="http://schemas.microsoft.com/office/drawing/2014/main" id="{5B4BE124-5DB6-4231-8154-6796C5988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1950" y="3538330"/>
            <a:ext cx="2281859" cy="95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45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159D-B83B-4C72-AA5B-FE4CE25247AF}"/>
              </a:ext>
            </a:extLst>
          </p:cNvPr>
          <p:cNvSpPr>
            <a:spLocks noGrp="1"/>
          </p:cNvSpPr>
          <p:nvPr>
            <p:ph type="title"/>
          </p:nvPr>
        </p:nvSpPr>
        <p:spPr/>
        <p:txBody>
          <a:bodyPr>
            <a:normAutofit fontScale="90000"/>
          </a:bodyPr>
          <a:lstStyle/>
          <a:p>
            <a:br>
              <a:rPr lang="en-US" b="1" i="0">
                <a:solidFill>
                  <a:srgbClr val="273239"/>
                </a:solidFill>
                <a:effectLst/>
                <a:latin typeface="Nunito" pitchFamily="2" charset="0"/>
              </a:rPr>
            </a:br>
            <a:r>
              <a:rPr lang="en-US" b="1" i="0">
                <a:solidFill>
                  <a:srgbClr val="FF0000"/>
                </a:solidFill>
                <a:effectLst/>
                <a:latin typeface="Times New Roman" panose="02020603050405020304" pitchFamily="18" charset="0"/>
                <a:cs typeface="Times New Roman" panose="02020603050405020304" pitchFamily="18" charset="0"/>
              </a:rPr>
              <a:t>Functions of the Physical Layer</a:t>
            </a:r>
            <a:br>
              <a:rPr lang="en-US" b="1" i="0">
                <a:solidFill>
                  <a:srgbClr val="273239"/>
                </a:solidFill>
                <a:effectLst/>
                <a:latin typeface="Nunito" pitchFamily="2" charset="0"/>
              </a:rPr>
            </a:br>
            <a:endParaRPr lang="en-US"/>
          </a:p>
        </p:txBody>
      </p:sp>
      <p:sp>
        <p:nvSpPr>
          <p:cNvPr id="4" name="Content Placeholder 3">
            <a:extLst>
              <a:ext uri="{FF2B5EF4-FFF2-40B4-BE49-F238E27FC236}">
                <a16:creationId xmlns:a16="http://schemas.microsoft.com/office/drawing/2014/main" id="{2060DAAD-7551-43BE-B931-8052045F7EE3}"/>
              </a:ext>
            </a:extLst>
          </p:cNvPr>
          <p:cNvSpPr>
            <a:spLocks noGrp="1"/>
          </p:cNvSpPr>
          <p:nvPr>
            <p:ph idx="1"/>
          </p:nvPr>
        </p:nvSpPr>
        <p:spPr>
          <a:xfrm>
            <a:off x="838200" y="1484243"/>
            <a:ext cx="10515600" cy="4692720"/>
          </a:xfrm>
        </p:spPr>
        <p:txBody>
          <a:bodyPr>
            <a:normAutofit fontScale="92500"/>
          </a:bodyPr>
          <a:lstStyle/>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Bit synchronization:</a:t>
            </a:r>
            <a:r>
              <a:rPr lang="en-US" b="0" i="0">
                <a:effectLst/>
                <a:latin typeface="Times New Roman" panose="02020603050405020304" pitchFamily="18" charset="0"/>
                <a:cs typeface="Times New Roman" panose="02020603050405020304" pitchFamily="18" charset="0"/>
              </a:rPr>
              <a:t> The physical layer provides the synchronization of the bits by providing a clock. This clock controls both sender and receiver thus providing synchronization at the bit level.</a:t>
            </a:r>
          </a:p>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Bit rate control:</a:t>
            </a:r>
            <a:r>
              <a:rPr lang="en-US" b="0" i="0">
                <a:effectLst/>
                <a:latin typeface="Times New Roman" panose="02020603050405020304" pitchFamily="18" charset="0"/>
                <a:cs typeface="Times New Roman" panose="02020603050405020304" pitchFamily="18" charset="0"/>
              </a:rPr>
              <a:t> The Physical layer also defines the transmission rate i.e. the number of bits sent per second.</a:t>
            </a:r>
          </a:p>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Physical topologies:</a:t>
            </a:r>
            <a:r>
              <a:rPr lang="en-US" b="0" i="0">
                <a:effectLst/>
                <a:latin typeface="Times New Roman" panose="02020603050405020304" pitchFamily="18" charset="0"/>
                <a:cs typeface="Times New Roman" panose="02020603050405020304" pitchFamily="18" charset="0"/>
              </a:rPr>
              <a:t> Physical layer specifies how the different, devices/nodes are arranged in a network i.e. bus, star, or mesh topology.</a:t>
            </a:r>
          </a:p>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Transmission mode:</a:t>
            </a:r>
            <a:r>
              <a:rPr lang="en-US" b="0" i="0">
                <a:effectLst/>
                <a:latin typeface="Times New Roman" panose="02020603050405020304" pitchFamily="18" charset="0"/>
                <a:cs typeface="Times New Roman" panose="02020603050405020304" pitchFamily="18" charset="0"/>
              </a:rPr>
              <a:t> Physical layer also defines how the data flows between the two connected devices. The various transmission modes possible are Simplex, half-duplex and full-duplex.</a:t>
            </a:r>
          </a:p>
          <a:p>
            <a:pPr algn="just" fontAlgn="base"/>
            <a:r>
              <a:rPr lang="en-US" b="1" i="0">
                <a:solidFill>
                  <a:srgbClr val="FF0000"/>
                </a:solidFill>
                <a:effectLst/>
                <a:latin typeface="Times New Roman" panose="02020603050405020304" pitchFamily="18" charset="0"/>
                <a:cs typeface="Times New Roman" panose="02020603050405020304" pitchFamily="18" charset="0"/>
              </a:rPr>
              <a:t> Hub, Repeater, Modem, and Cables are Physical Layer devices. </a:t>
            </a:r>
            <a:endParaRPr lang="en-US" b="1">
              <a:solidFill>
                <a:srgbClr val="FF0000"/>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endParaRPr lang="en-US" b="0" i="0">
              <a:effectLst/>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1060184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F467ED-BA1E-4E09-9330-5049818210C6}"/>
              </a:ext>
            </a:extLst>
          </p:cNvPr>
          <p:cNvSpPr>
            <a:spLocks noGrp="1"/>
          </p:cNvSpPr>
          <p:nvPr>
            <p:ph idx="1"/>
          </p:nvPr>
        </p:nvSpPr>
        <p:spPr>
          <a:xfrm>
            <a:off x="838200" y="728870"/>
            <a:ext cx="10515600" cy="5448093"/>
          </a:xfrm>
        </p:spPr>
        <p:txBody>
          <a:bodyPr>
            <a:normAutofit fontScale="92500"/>
          </a:bodyPr>
          <a:lstStyle/>
          <a:p>
            <a:pPr algn="just"/>
            <a:r>
              <a:rPr lang="en-US" sz="3200" b="0" i="0">
                <a:effectLst/>
                <a:latin typeface="Times New Roman" panose="02020603050405020304" pitchFamily="18" charset="0"/>
                <a:cs typeface="Times New Roman" panose="02020603050405020304" pitchFamily="18" charset="0"/>
              </a:rPr>
              <a:t>The data link layer is responsible </a:t>
            </a:r>
            <a:r>
              <a:rPr lang="en-US" sz="3200" b="0" i="0">
                <a:solidFill>
                  <a:srgbClr val="FF0000"/>
                </a:solidFill>
                <a:effectLst/>
                <a:latin typeface="Times New Roman" panose="02020603050405020304" pitchFamily="18" charset="0"/>
                <a:cs typeface="Times New Roman" panose="02020603050405020304" pitchFamily="18" charset="0"/>
              </a:rPr>
              <a:t>for coding and decoding data packets</a:t>
            </a:r>
            <a:r>
              <a:rPr lang="en-US" sz="3200" b="0" i="0">
                <a:effectLst/>
                <a:latin typeface="Times New Roman" panose="02020603050405020304" pitchFamily="18" charset="0"/>
                <a:cs typeface="Times New Roman" panose="02020603050405020304" pitchFamily="18" charset="0"/>
              </a:rPr>
              <a:t> — aka, ensuring communication between the network and physical layer happens. </a:t>
            </a:r>
          </a:p>
          <a:p>
            <a:pPr algn="just"/>
            <a:r>
              <a:rPr lang="en-US" sz="3200" b="0" i="0">
                <a:effectLst/>
                <a:latin typeface="Times New Roman" panose="02020603050405020304" pitchFamily="18" charset="0"/>
                <a:cs typeface="Times New Roman" panose="02020603050405020304" pitchFamily="18" charset="0"/>
              </a:rPr>
              <a:t>This layer can be divided into two sub-layers: MAC layer (Media Access Control) and LLC layer (Logical Link Control).</a:t>
            </a:r>
          </a:p>
          <a:p>
            <a:pPr algn="just"/>
            <a:r>
              <a:rPr lang="en-US" sz="3200" b="0" i="0">
                <a:effectLst/>
                <a:latin typeface="Times New Roman" panose="02020603050405020304" pitchFamily="18" charset="0"/>
                <a:cs typeface="Times New Roman" panose="02020603050405020304" pitchFamily="18" charset="0"/>
              </a:rPr>
              <a:t> The MAC sub-layer </a:t>
            </a:r>
            <a:r>
              <a:rPr lang="en-US" sz="3200" b="0" i="0">
                <a:solidFill>
                  <a:srgbClr val="FF0000"/>
                </a:solidFill>
                <a:effectLst/>
                <a:latin typeface="Times New Roman" panose="02020603050405020304" pitchFamily="18" charset="0"/>
                <a:cs typeface="Times New Roman" panose="02020603050405020304" pitchFamily="18" charset="0"/>
              </a:rPr>
              <a:t>handles how the network accesses data and permissions to transmit data;</a:t>
            </a:r>
            <a:r>
              <a:rPr lang="en-US" sz="3200" b="0" i="0">
                <a:effectLst/>
                <a:latin typeface="Times New Roman" panose="02020603050405020304" pitchFamily="18" charset="0"/>
                <a:cs typeface="Times New Roman" panose="02020603050405020304" pitchFamily="18" charset="0"/>
              </a:rPr>
              <a:t> the LLC sub-layer is in </a:t>
            </a:r>
            <a:r>
              <a:rPr lang="en-US" sz="3200" b="0" i="0">
                <a:solidFill>
                  <a:srgbClr val="FF0000"/>
                </a:solidFill>
                <a:effectLst/>
                <a:latin typeface="Times New Roman" panose="02020603050405020304" pitchFamily="18" charset="0"/>
                <a:cs typeface="Times New Roman" panose="02020603050405020304" pitchFamily="18" charset="0"/>
              </a:rPr>
              <a:t>charge of flow control, checking errors, and synchronization of frames</a:t>
            </a:r>
            <a:r>
              <a:rPr lang="en-US" sz="3200" b="0" i="0">
                <a:effectLst/>
                <a:latin typeface="Times New Roman" panose="02020603050405020304" pitchFamily="18" charset="0"/>
                <a:cs typeface="Times New Roman" panose="02020603050405020304" pitchFamily="18" charset="0"/>
              </a:rPr>
              <a:t>.</a:t>
            </a:r>
          </a:p>
          <a:p>
            <a:pPr algn="just"/>
            <a:r>
              <a:rPr lang="en-US" sz="3200" b="0" i="0">
                <a:effectLst/>
                <a:latin typeface="Times New Roman" panose="02020603050405020304" pitchFamily="18" charset="0"/>
                <a:cs typeface="Times New Roman" panose="02020603050405020304" pitchFamily="18" charset="0"/>
              </a:rPr>
              <a:t>Examples of what’s at work in this layer include: Frame Relay, ATM, HDLC, PPP, FDDI, and IEEE 802.5/ 802.2, IEEE 802.3/802.2,</a:t>
            </a: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2126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52ED-A979-48D6-B3B5-EC9311E524B2}"/>
              </a:ext>
            </a:extLst>
          </p:cNvPr>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Layer 2-Data Link Layer</a:t>
            </a:r>
          </a:p>
        </p:txBody>
      </p:sp>
      <p:sp>
        <p:nvSpPr>
          <p:cNvPr id="3" name="Content Placeholder 2">
            <a:extLst>
              <a:ext uri="{FF2B5EF4-FFF2-40B4-BE49-F238E27FC236}">
                <a16:creationId xmlns:a16="http://schemas.microsoft.com/office/drawing/2014/main" id="{A9F53D0E-77F6-4B3A-A5D7-DB64CD8524D5}"/>
              </a:ext>
            </a:extLst>
          </p:cNvPr>
          <p:cNvSpPr>
            <a:spLocks noGrp="1"/>
          </p:cNvSpPr>
          <p:nvPr>
            <p:ph idx="1"/>
          </p:nvPr>
        </p:nvSpPr>
        <p:spPr/>
        <p:txBody>
          <a:bodyPr>
            <a:normAutofit/>
          </a:bodyPr>
          <a:lstStyle/>
          <a:p>
            <a:pPr algn="just"/>
            <a:r>
              <a:rPr lang="en-US" sz="3600" b="0" i="0">
                <a:effectLst/>
                <a:latin typeface="Times New Roman" panose="02020603050405020304" pitchFamily="18" charset="0"/>
                <a:cs typeface="Times New Roman" panose="02020603050405020304" pitchFamily="18" charset="0"/>
              </a:rPr>
              <a:t>The data link layer is responsible for the node-to-node delivery of the message</a:t>
            </a:r>
          </a:p>
          <a:p>
            <a:pPr algn="just"/>
            <a:r>
              <a:rPr lang="en-US" sz="3600" b="0" i="0">
                <a:effectLst/>
                <a:latin typeface="Times New Roman" panose="02020603050405020304" pitchFamily="18" charset="0"/>
                <a:cs typeface="Times New Roman" panose="02020603050405020304" pitchFamily="18" charset="0"/>
              </a:rPr>
              <a:t>The main function of this layer is to make sure data transfer is </a:t>
            </a:r>
            <a:r>
              <a:rPr lang="en-US" sz="3600" b="0" i="0">
                <a:solidFill>
                  <a:srgbClr val="FF0000"/>
                </a:solidFill>
                <a:effectLst/>
                <a:latin typeface="Times New Roman" panose="02020603050405020304" pitchFamily="18" charset="0"/>
                <a:cs typeface="Times New Roman" panose="02020603050405020304" pitchFamily="18" charset="0"/>
              </a:rPr>
              <a:t>error-free from one node to another</a:t>
            </a:r>
            <a:r>
              <a:rPr lang="en-US" sz="3600" b="0" i="0">
                <a:effectLst/>
                <a:latin typeface="Times New Roman" panose="02020603050405020304" pitchFamily="18" charset="0"/>
                <a:cs typeface="Times New Roman" panose="02020603050405020304" pitchFamily="18" charset="0"/>
              </a:rPr>
              <a:t>, over the physical layer </a:t>
            </a:r>
          </a:p>
          <a:p>
            <a:pPr algn="just"/>
            <a:r>
              <a:rPr lang="en-US" sz="3600" b="0" i="0">
                <a:effectLst/>
                <a:latin typeface="Times New Roman" panose="02020603050405020304" pitchFamily="18" charset="0"/>
                <a:cs typeface="Times New Roman" panose="02020603050405020304" pitchFamily="18" charset="0"/>
              </a:rPr>
              <a:t>When a packet arrives in a network, it is the responsibility of the DLL to transmit it to </a:t>
            </a:r>
            <a:r>
              <a:rPr lang="en-US" sz="3600" b="0" i="0">
                <a:solidFill>
                  <a:srgbClr val="FF0000"/>
                </a:solidFill>
                <a:effectLst/>
                <a:latin typeface="Times New Roman" panose="02020603050405020304" pitchFamily="18" charset="0"/>
                <a:cs typeface="Times New Roman" panose="02020603050405020304" pitchFamily="18" charset="0"/>
              </a:rPr>
              <a:t>the Host using its MAC address </a:t>
            </a:r>
            <a:endParaRPr lang="en-US" sz="36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924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18AB0-51E9-4914-9923-FE87EE8F3CD1}"/>
              </a:ext>
            </a:extLst>
          </p:cNvPr>
          <p:cNvSpPr>
            <a:spLocks noGrp="1"/>
          </p:cNvSpPr>
          <p:nvPr>
            <p:ph type="title"/>
          </p:nvPr>
        </p:nvSpPr>
        <p:spPr/>
        <p:txBody>
          <a:bodyPr>
            <a:normAutofit fontScale="90000"/>
          </a:bodyPr>
          <a:lstStyle/>
          <a:p>
            <a:br>
              <a:rPr lang="en-US" b="1" i="0">
                <a:solidFill>
                  <a:srgbClr val="273239"/>
                </a:solidFill>
                <a:effectLst/>
                <a:latin typeface="Nunito" pitchFamily="2" charset="0"/>
              </a:rPr>
            </a:br>
            <a:r>
              <a:rPr lang="en-US" b="1" i="0">
                <a:solidFill>
                  <a:srgbClr val="FF0000"/>
                </a:solidFill>
                <a:effectLst/>
                <a:latin typeface="Times New Roman" panose="02020603050405020304" pitchFamily="18" charset="0"/>
                <a:cs typeface="Times New Roman" panose="02020603050405020304" pitchFamily="18" charset="0"/>
              </a:rPr>
              <a:t>Functions of the Data Link Layer</a:t>
            </a:r>
            <a:br>
              <a:rPr lang="en-US" b="1" i="0">
                <a:solidFill>
                  <a:srgbClr val="273239"/>
                </a:solidFill>
                <a:effectLst/>
                <a:latin typeface="Nunito" pitchFamily="2" charset="0"/>
              </a:rPr>
            </a:br>
            <a:endParaRPr lang="en-US"/>
          </a:p>
        </p:txBody>
      </p:sp>
      <p:sp>
        <p:nvSpPr>
          <p:cNvPr id="3" name="Content Placeholder 2">
            <a:extLst>
              <a:ext uri="{FF2B5EF4-FFF2-40B4-BE49-F238E27FC236}">
                <a16:creationId xmlns:a16="http://schemas.microsoft.com/office/drawing/2014/main" id="{DDED7691-7B81-4DFE-B1BE-B96EAF78A841}"/>
              </a:ext>
            </a:extLst>
          </p:cNvPr>
          <p:cNvSpPr>
            <a:spLocks noGrp="1"/>
          </p:cNvSpPr>
          <p:nvPr>
            <p:ph idx="1"/>
          </p:nvPr>
        </p:nvSpPr>
        <p:spPr>
          <a:xfrm>
            <a:off x="838200" y="1825625"/>
            <a:ext cx="10515600" cy="4508914"/>
          </a:xfrm>
        </p:spPr>
        <p:txBody>
          <a:bodyPr>
            <a:normAutofit fontScale="25000" lnSpcReduction="20000"/>
          </a:bodyPr>
          <a:lstStyle/>
          <a:p>
            <a:pPr algn="just" fontAlgn="base">
              <a:buFont typeface="Arial" panose="020B0604020202020204" pitchFamily="34" charset="0"/>
              <a:buChar char="•"/>
            </a:pPr>
            <a:r>
              <a:rPr lang="en-US" sz="9600" b="1" i="0">
                <a:effectLst/>
                <a:latin typeface="Times New Roman" panose="02020603050405020304" pitchFamily="18" charset="0"/>
                <a:cs typeface="Times New Roman" panose="02020603050405020304" pitchFamily="18" charset="0"/>
              </a:rPr>
              <a:t>Framing: </a:t>
            </a:r>
            <a:r>
              <a:rPr lang="en-US" sz="9600" b="0" i="0">
                <a:effectLst/>
                <a:latin typeface="Times New Roman" panose="02020603050405020304" pitchFamily="18" charset="0"/>
                <a:cs typeface="Times New Roman" panose="02020603050405020304" pitchFamily="18" charset="0"/>
              </a:rPr>
              <a:t>Framing is a function of the data link layer. It provides a way for a sender to transmit a set of bits that are meaningful to the receiver. This can be accomplished by attaching special bit patterns to the beginning and end of the frame.</a:t>
            </a:r>
          </a:p>
          <a:p>
            <a:pPr algn="just" fontAlgn="base">
              <a:buFont typeface="Arial" panose="020B0604020202020204" pitchFamily="34" charset="0"/>
              <a:buChar char="•"/>
            </a:pPr>
            <a:r>
              <a:rPr lang="en-US" sz="9600" b="1" i="0">
                <a:effectLst/>
                <a:latin typeface="Times New Roman" panose="02020603050405020304" pitchFamily="18" charset="0"/>
                <a:cs typeface="Times New Roman" panose="02020603050405020304" pitchFamily="18" charset="0"/>
              </a:rPr>
              <a:t>Physical addressing:</a:t>
            </a:r>
            <a:r>
              <a:rPr lang="en-US" sz="9600" b="0" i="0">
                <a:effectLst/>
                <a:latin typeface="Times New Roman" panose="02020603050405020304" pitchFamily="18" charset="0"/>
                <a:cs typeface="Times New Roman" panose="02020603050405020304" pitchFamily="18" charset="0"/>
              </a:rPr>
              <a:t> After creating frames, the Data link layer adds physical addresses (MAC addresses) of the sender and/or receiver in the header of each frame.</a:t>
            </a:r>
          </a:p>
          <a:p>
            <a:pPr algn="just" fontAlgn="base">
              <a:buFont typeface="Arial" panose="020B0604020202020204" pitchFamily="34" charset="0"/>
              <a:buChar char="•"/>
            </a:pPr>
            <a:r>
              <a:rPr lang="en-US" sz="9600" b="1" i="0">
                <a:effectLst/>
                <a:latin typeface="Times New Roman" panose="02020603050405020304" pitchFamily="18" charset="0"/>
                <a:cs typeface="Times New Roman" panose="02020603050405020304" pitchFamily="18" charset="0"/>
              </a:rPr>
              <a:t>Error control:</a:t>
            </a:r>
            <a:r>
              <a:rPr lang="en-US" sz="9600" b="0" i="0">
                <a:effectLst/>
                <a:latin typeface="Times New Roman" panose="02020603050405020304" pitchFamily="18" charset="0"/>
                <a:cs typeface="Times New Roman" panose="02020603050405020304" pitchFamily="18" charset="0"/>
              </a:rPr>
              <a:t> The data link layer provides the mechanism of error control in which it detects and retransmits damaged or lost frames.</a:t>
            </a:r>
          </a:p>
          <a:p>
            <a:pPr algn="just" fontAlgn="base">
              <a:buFont typeface="Arial" panose="020B0604020202020204" pitchFamily="34" charset="0"/>
              <a:buChar char="•"/>
            </a:pPr>
            <a:r>
              <a:rPr lang="en-US" sz="9600" b="1" i="0">
                <a:effectLst/>
                <a:latin typeface="Times New Roman" panose="02020603050405020304" pitchFamily="18" charset="0"/>
                <a:cs typeface="Times New Roman" panose="02020603050405020304" pitchFamily="18" charset="0"/>
              </a:rPr>
              <a:t>Flow Control:</a:t>
            </a:r>
            <a:r>
              <a:rPr lang="en-US" sz="9600" b="0" i="0">
                <a:effectLst/>
                <a:latin typeface="Times New Roman" panose="02020603050405020304" pitchFamily="18" charset="0"/>
                <a:cs typeface="Times New Roman" panose="02020603050405020304" pitchFamily="18" charset="0"/>
              </a:rPr>
              <a:t> The data rate must be constant on both sides else the data may get corrupted thus, flow control coordinates the amount of data that can be sent before receiving an acknowledgment.</a:t>
            </a:r>
          </a:p>
          <a:p>
            <a:pPr algn="just" fontAlgn="base">
              <a:buFont typeface="Arial" panose="020B0604020202020204" pitchFamily="34" charset="0"/>
              <a:buChar char="•"/>
            </a:pPr>
            <a:r>
              <a:rPr lang="en-US" sz="9600" b="1" i="0">
                <a:effectLst/>
                <a:latin typeface="Times New Roman" panose="02020603050405020304" pitchFamily="18" charset="0"/>
                <a:cs typeface="Times New Roman" panose="02020603050405020304" pitchFamily="18" charset="0"/>
              </a:rPr>
              <a:t>Access control: </a:t>
            </a:r>
            <a:r>
              <a:rPr lang="en-US" sz="9600" b="0" i="0">
                <a:effectLst/>
                <a:latin typeface="Times New Roman" panose="02020603050405020304" pitchFamily="18" charset="0"/>
                <a:cs typeface="Times New Roman" panose="02020603050405020304" pitchFamily="18" charset="0"/>
              </a:rPr>
              <a:t>When a single communication channel is shared by multiple devices, the MAC sub-layer of the data link layer helps to determine which device has control over the channel at a given time.</a:t>
            </a:r>
          </a:p>
          <a:p>
            <a:pPr marL="0" indent="0">
              <a:buNone/>
            </a:pPr>
            <a:endParaRPr lang="en-US"/>
          </a:p>
        </p:txBody>
      </p:sp>
    </p:spTree>
    <p:extLst>
      <p:ext uri="{BB962C8B-B14F-4D97-AF65-F5344CB8AC3E}">
        <p14:creationId xmlns:p14="http://schemas.microsoft.com/office/powerpoint/2010/main" val="1480212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unction of DLL">
            <a:extLst>
              <a:ext uri="{FF2B5EF4-FFF2-40B4-BE49-F238E27FC236}">
                <a16:creationId xmlns:a16="http://schemas.microsoft.com/office/drawing/2014/main" id="{3F5AF468-52AF-48F7-8F91-028355B479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6922" y="755374"/>
            <a:ext cx="7781511" cy="490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998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BFEFC1-681A-4262-65AF-ED964CE1FBCE}"/>
              </a:ext>
            </a:extLst>
          </p:cNvPr>
          <p:cNvPicPr>
            <a:picLocks noChangeAspect="1"/>
          </p:cNvPicPr>
          <p:nvPr/>
        </p:nvPicPr>
        <p:blipFill rotWithShape="1">
          <a:blip r:embed="rId2"/>
          <a:srcRect l="25833" t="15926" r="25000" b="27778"/>
          <a:stretch/>
        </p:blipFill>
        <p:spPr>
          <a:xfrm>
            <a:off x="2345703" y="1144641"/>
            <a:ext cx="7836568" cy="5047281"/>
          </a:xfrm>
          <a:prstGeom prst="rect">
            <a:avLst/>
          </a:prstGeom>
        </p:spPr>
      </p:pic>
    </p:spTree>
    <p:extLst>
      <p:ext uri="{BB962C8B-B14F-4D97-AF65-F5344CB8AC3E}">
        <p14:creationId xmlns:p14="http://schemas.microsoft.com/office/powerpoint/2010/main" val="665351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D28-1F26-4181-9938-C60C526C9547}"/>
              </a:ext>
            </a:extLst>
          </p:cNvPr>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Layer 3-Network Layer</a:t>
            </a:r>
          </a:p>
        </p:txBody>
      </p:sp>
      <p:sp>
        <p:nvSpPr>
          <p:cNvPr id="3" name="Content Placeholder 2">
            <a:extLst>
              <a:ext uri="{FF2B5EF4-FFF2-40B4-BE49-F238E27FC236}">
                <a16:creationId xmlns:a16="http://schemas.microsoft.com/office/drawing/2014/main" id="{29B92D40-61F5-4A4B-B5E2-F6CFB26003F8}"/>
              </a:ext>
            </a:extLst>
          </p:cNvPr>
          <p:cNvSpPr>
            <a:spLocks noGrp="1"/>
          </p:cNvSpPr>
          <p:nvPr>
            <p:ph idx="1"/>
          </p:nvPr>
        </p:nvSpPr>
        <p:spPr/>
        <p:txBody>
          <a:bodyPr/>
          <a:lstStyle/>
          <a:p>
            <a:pPr algn="just"/>
            <a:r>
              <a:rPr lang="en-US" sz="3200" b="0" i="0">
                <a:effectLst/>
                <a:latin typeface="Times New Roman" panose="02020603050405020304" pitchFamily="18" charset="0"/>
                <a:cs typeface="Times New Roman" panose="02020603050405020304" pitchFamily="18" charset="0"/>
              </a:rPr>
              <a:t>The network layer works for the </a:t>
            </a:r>
            <a:r>
              <a:rPr lang="en-US" sz="3200" b="0" i="0">
                <a:solidFill>
                  <a:srgbClr val="FF0000"/>
                </a:solidFill>
                <a:effectLst/>
                <a:latin typeface="Times New Roman" panose="02020603050405020304" pitchFamily="18" charset="0"/>
                <a:cs typeface="Times New Roman" panose="02020603050405020304" pitchFamily="18" charset="0"/>
              </a:rPr>
              <a:t>transmission of data from one host to the other located in different networks</a:t>
            </a:r>
            <a:r>
              <a:rPr lang="en-US" sz="3200" b="0" i="0">
                <a:effectLst/>
                <a:latin typeface="Times New Roman" panose="02020603050405020304" pitchFamily="18" charset="0"/>
                <a:cs typeface="Times New Roman" panose="02020603050405020304" pitchFamily="18" charset="0"/>
              </a:rPr>
              <a:t>.</a:t>
            </a:r>
          </a:p>
          <a:p>
            <a:pPr algn="just"/>
            <a:r>
              <a:rPr lang="en-US" sz="3200" b="0" i="0">
                <a:effectLst/>
                <a:latin typeface="Times New Roman" panose="02020603050405020304" pitchFamily="18" charset="0"/>
                <a:cs typeface="Times New Roman" panose="02020603050405020304" pitchFamily="18" charset="0"/>
              </a:rPr>
              <a:t> It also takes care of </a:t>
            </a:r>
            <a:r>
              <a:rPr lang="en-US" sz="3200" b="0" i="0">
                <a:solidFill>
                  <a:srgbClr val="FF0000"/>
                </a:solidFill>
                <a:effectLst/>
                <a:latin typeface="Times New Roman" panose="02020603050405020304" pitchFamily="18" charset="0"/>
                <a:cs typeface="Times New Roman" panose="02020603050405020304" pitchFamily="18" charset="0"/>
              </a:rPr>
              <a:t>packet routing i.e. selection of the shortest path to transmit the packet</a:t>
            </a:r>
            <a:r>
              <a:rPr lang="en-US" sz="3200" b="0" i="0">
                <a:effectLst/>
                <a:latin typeface="Times New Roman" panose="02020603050405020304" pitchFamily="18" charset="0"/>
                <a:cs typeface="Times New Roman" panose="02020603050405020304" pitchFamily="18" charset="0"/>
              </a:rPr>
              <a:t>, from the number of routes available. </a:t>
            </a:r>
          </a:p>
          <a:p>
            <a:pPr algn="just"/>
            <a:r>
              <a:rPr lang="en-US" sz="3200" b="0" i="0">
                <a:effectLst/>
                <a:latin typeface="Times New Roman" panose="02020603050405020304" pitchFamily="18" charset="0"/>
                <a:cs typeface="Times New Roman" panose="02020603050405020304" pitchFamily="18" charset="0"/>
              </a:rPr>
              <a:t>The </a:t>
            </a:r>
            <a:r>
              <a:rPr lang="en-US" sz="3200" b="0" i="0">
                <a:solidFill>
                  <a:srgbClr val="FF0000"/>
                </a:solidFill>
                <a:effectLst/>
                <a:latin typeface="Times New Roman" panose="02020603050405020304" pitchFamily="18" charset="0"/>
                <a:cs typeface="Times New Roman" panose="02020603050405020304" pitchFamily="18" charset="0"/>
              </a:rPr>
              <a:t>sender &amp; receiver’s IP addresses are placed in the header </a:t>
            </a:r>
            <a:r>
              <a:rPr lang="en-US" sz="3200" b="0" i="0">
                <a:effectLst/>
                <a:latin typeface="Times New Roman" panose="02020603050405020304" pitchFamily="18" charset="0"/>
                <a:cs typeface="Times New Roman" panose="02020603050405020304" pitchFamily="18" charset="0"/>
              </a:rPr>
              <a:t>by the network layer.</a:t>
            </a:r>
            <a:r>
              <a:rPr lang="en-US" b="0" i="0">
                <a:solidFill>
                  <a:srgbClr val="273239"/>
                </a:solidFill>
                <a:effectLst/>
                <a:latin typeface="Nunito" pitchFamily="2" charset="0"/>
              </a:rPr>
              <a:t> </a:t>
            </a:r>
            <a:endParaRPr lang="en-US"/>
          </a:p>
        </p:txBody>
      </p:sp>
    </p:spTree>
    <p:extLst>
      <p:ext uri="{BB962C8B-B14F-4D97-AF65-F5344CB8AC3E}">
        <p14:creationId xmlns:p14="http://schemas.microsoft.com/office/powerpoint/2010/main" val="1895421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C1C9-0543-4AAE-9E3B-23BB8436C0F2}"/>
              </a:ext>
            </a:extLst>
          </p:cNvPr>
          <p:cNvSpPr>
            <a:spLocks noGrp="1"/>
          </p:cNvSpPr>
          <p:nvPr>
            <p:ph type="title"/>
          </p:nvPr>
        </p:nvSpPr>
        <p:spPr/>
        <p:txBody>
          <a:bodyPr>
            <a:normAutofit fontScale="90000"/>
          </a:bodyPr>
          <a:lstStyle/>
          <a:p>
            <a:br>
              <a:rPr lang="en-US" b="1" i="0">
                <a:solidFill>
                  <a:srgbClr val="FF0000"/>
                </a:solidFill>
                <a:effectLst/>
                <a:latin typeface="Times New Roman" panose="02020603050405020304" pitchFamily="18" charset="0"/>
                <a:cs typeface="Times New Roman" panose="02020603050405020304" pitchFamily="18" charset="0"/>
              </a:rPr>
            </a:br>
            <a:r>
              <a:rPr lang="en-US" b="1" i="0">
                <a:solidFill>
                  <a:srgbClr val="FF0000"/>
                </a:solidFill>
                <a:effectLst/>
                <a:latin typeface="Times New Roman" panose="02020603050405020304" pitchFamily="18" charset="0"/>
                <a:cs typeface="Times New Roman" panose="02020603050405020304" pitchFamily="18" charset="0"/>
              </a:rPr>
              <a:t>Functions of the Network Layer</a:t>
            </a:r>
            <a:br>
              <a:rPr lang="en-US" b="1" i="0">
                <a:solidFill>
                  <a:srgbClr val="FF0000"/>
                </a:solidFill>
                <a:effectLst/>
                <a:latin typeface="Times New Roman" panose="02020603050405020304" pitchFamily="18" charset="0"/>
                <a:cs typeface="Times New Roman" panose="02020603050405020304" pitchFamily="18" charset="0"/>
              </a:rPr>
            </a:br>
            <a:endParaRPr lang="en-US">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404396E-242A-4079-AE37-46E0FB87118F}"/>
              </a:ext>
            </a:extLst>
          </p:cNvPr>
          <p:cNvSpPr>
            <a:spLocks noGrp="1"/>
          </p:cNvSpPr>
          <p:nvPr>
            <p:ph idx="1"/>
          </p:nvPr>
        </p:nvSpPr>
        <p:spPr/>
        <p:txBody>
          <a:bodyPr/>
          <a:lstStyle/>
          <a:p>
            <a:pPr algn="just" fontAlgn="base">
              <a:buFont typeface="Arial" panose="020B0604020202020204" pitchFamily="34" charset="0"/>
              <a:buChar char="•"/>
            </a:pPr>
            <a:r>
              <a:rPr lang="en-US" sz="3200" b="1" i="0">
                <a:effectLst/>
                <a:latin typeface="Times New Roman" panose="02020603050405020304" pitchFamily="18" charset="0"/>
                <a:cs typeface="Times New Roman" panose="02020603050405020304" pitchFamily="18" charset="0"/>
              </a:rPr>
              <a:t>Routing:</a:t>
            </a:r>
            <a:r>
              <a:rPr lang="en-US" sz="3200" b="0" i="0">
                <a:effectLst/>
                <a:latin typeface="Times New Roman" panose="02020603050405020304" pitchFamily="18" charset="0"/>
                <a:cs typeface="Times New Roman" panose="02020603050405020304" pitchFamily="18" charset="0"/>
              </a:rPr>
              <a:t> The network layer protocols determine which route is suitable from source to destination. This function of the network layer is known as routing.</a:t>
            </a:r>
          </a:p>
          <a:p>
            <a:pPr algn="just" fontAlgn="base">
              <a:buFont typeface="Arial" panose="020B0604020202020204" pitchFamily="34" charset="0"/>
              <a:buChar char="•"/>
            </a:pPr>
            <a:r>
              <a:rPr lang="en-US" sz="3200" b="1" i="0">
                <a:effectLst/>
                <a:latin typeface="Times New Roman" panose="02020603050405020304" pitchFamily="18" charset="0"/>
                <a:cs typeface="Times New Roman" panose="02020603050405020304" pitchFamily="18" charset="0"/>
              </a:rPr>
              <a:t>Logical Addressing: </a:t>
            </a:r>
            <a:r>
              <a:rPr lang="en-US" sz="3200" b="0" i="0">
                <a:effectLst/>
                <a:latin typeface="Times New Roman" panose="02020603050405020304" pitchFamily="18" charset="0"/>
                <a:cs typeface="Times New Roman" panose="02020603050405020304" pitchFamily="18" charset="0"/>
              </a:rPr>
              <a:t>To identify each device on Internetwork uniquely, the network layer defines an addressing scheme.</a:t>
            </a:r>
          </a:p>
          <a:p>
            <a:pPr algn="just" fontAlgn="base">
              <a:buFont typeface="Arial" panose="020B0604020202020204" pitchFamily="34" charset="0"/>
              <a:buChar char="•"/>
            </a:pPr>
            <a:r>
              <a:rPr lang="en-US" sz="3200" b="0" i="0">
                <a:effectLst/>
                <a:latin typeface="Times New Roman" panose="02020603050405020304" pitchFamily="18" charset="0"/>
                <a:cs typeface="Times New Roman" panose="02020603050405020304" pitchFamily="18" charset="0"/>
              </a:rPr>
              <a:t>The sender &amp; receiver’s IP addresses are placed in the header by the network layer. Such an address distinguishes each device uniquely and universally</a:t>
            </a:r>
            <a:r>
              <a:rPr lang="en-US" b="0" i="0">
                <a:solidFill>
                  <a:srgbClr val="273239"/>
                </a:solidFill>
                <a:effectLst/>
                <a:latin typeface="Nunito" pitchFamily="2" charset="0"/>
              </a:rPr>
              <a:t>.</a:t>
            </a:r>
          </a:p>
          <a:p>
            <a:endParaRPr lang="en-US"/>
          </a:p>
        </p:txBody>
      </p:sp>
    </p:spTree>
    <p:extLst>
      <p:ext uri="{BB962C8B-B14F-4D97-AF65-F5344CB8AC3E}">
        <p14:creationId xmlns:p14="http://schemas.microsoft.com/office/powerpoint/2010/main" val="1371888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F13A34-DBDE-4617-920D-366FCB445C2D}"/>
              </a:ext>
            </a:extLst>
          </p:cNvPr>
          <p:cNvSpPr>
            <a:spLocks noGrp="1"/>
          </p:cNvSpPr>
          <p:nvPr>
            <p:ph idx="1"/>
          </p:nvPr>
        </p:nvSpPr>
        <p:spPr>
          <a:xfrm>
            <a:off x="838200" y="993913"/>
            <a:ext cx="10515600" cy="5183050"/>
          </a:xfrm>
        </p:spPr>
        <p:txBody>
          <a:bodyPr>
            <a:normAutofit/>
          </a:bodyPr>
          <a:lstStyle/>
          <a:p>
            <a:pPr algn="just"/>
            <a:r>
              <a:rPr lang="en-US" b="0" i="0">
                <a:effectLst/>
                <a:latin typeface="Times New Roman" panose="02020603050405020304" pitchFamily="18" charset="0"/>
                <a:cs typeface="Times New Roman" panose="02020603050405020304" pitchFamily="18" charset="0"/>
              </a:rPr>
              <a:t>The network layer handles packet routing via logical addressing and switching functions. A network is a medium to which many nodes can be connected. Every node has an address. </a:t>
            </a:r>
          </a:p>
          <a:p>
            <a:pPr algn="just"/>
            <a:r>
              <a:rPr lang="en-US" b="0" i="0">
                <a:effectLst/>
                <a:latin typeface="Times New Roman" panose="02020603050405020304" pitchFamily="18" charset="0"/>
                <a:cs typeface="Times New Roman" panose="02020603050405020304" pitchFamily="18" charset="0"/>
              </a:rPr>
              <a:t>When a node needs to transfer message to other nodes, it can merely provide the content of the massage and the address of the destination node, then the network will find the way to deliver the message to the destination node, possibly routing through other nodes.</a:t>
            </a:r>
          </a:p>
          <a:p>
            <a:pPr algn="just"/>
            <a:r>
              <a:rPr lang="en-US" b="0" i="0">
                <a:effectLst/>
                <a:latin typeface="Times New Roman" panose="02020603050405020304" pitchFamily="18" charset="0"/>
                <a:cs typeface="Times New Roman" panose="02020603050405020304" pitchFamily="18" charset="0"/>
              </a:rPr>
              <a:t>If the message is too long, the network may split it into several segments at one node, sending them separately and reassembling the fragments at another node.</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0213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1757C-B754-4722-B4FC-192A54E5C6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4CE388-55EF-4B80-972E-6D3D9015D9EE}"/>
              </a:ext>
            </a:extLst>
          </p:cNvPr>
          <p:cNvSpPr>
            <a:spLocks noGrp="1"/>
          </p:cNvSpPr>
          <p:nvPr>
            <p:ph idx="1"/>
          </p:nvPr>
        </p:nvSpPr>
        <p:spPr/>
        <p:txBody>
          <a:bodyPr>
            <a:normAutofit fontScale="85000" lnSpcReduction="20000"/>
          </a:bodyPr>
          <a:lstStyle/>
          <a:p>
            <a:pPr algn="just" fontAlgn="base">
              <a:buFont typeface="Arial" panose="020B0604020202020204" pitchFamily="34" charset="0"/>
              <a:buChar char="•"/>
            </a:pPr>
            <a:r>
              <a:rPr lang="en-US" sz="3500" b="1" i="0">
                <a:effectLst/>
                <a:latin typeface="Times New Roman" panose="02020603050405020304" pitchFamily="18" charset="0"/>
                <a:cs typeface="Times New Roman" panose="02020603050405020304" pitchFamily="18" charset="0"/>
              </a:rPr>
              <a:t>IP Address</a:t>
            </a:r>
            <a:r>
              <a:rPr lang="en-US" sz="3500" b="0" i="0">
                <a:effectLst/>
                <a:latin typeface="Times New Roman" panose="02020603050405020304" pitchFamily="18" charset="0"/>
                <a:cs typeface="Times New Roman" panose="02020603050405020304" pitchFamily="18" charset="0"/>
              </a:rPr>
              <a:t>: An IP address is a unique numerical identifier that is assigned to every device on a network. IP addresses are used to identify devices and enable communication between them.</a:t>
            </a:r>
          </a:p>
          <a:p>
            <a:pPr algn="just" fontAlgn="base">
              <a:buFont typeface="Arial" panose="020B0604020202020204" pitchFamily="34" charset="0"/>
              <a:buChar char="•"/>
            </a:pPr>
            <a:r>
              <a:rPr lang="en-US" sz="3500" b="1" i="0">
                <a:effectLst/>
                <a:latin typeface="Times New Roman" panose="02020603050405020304" pitchFamily="18" charset="0"/>
                <a:cs typeface="Times New Roman" panose="02020603050405020304" pitchFamily="18" charset="0"/>
              </a:rPr>
              <a:t>DNS: </a:t>
            </a:r>
            <a:r>
              <a:rPr lang="en-US" sz="3500" b="0" i="0">
                <a:effectLst/>
                <a:latin typeface="Times New Roman" panose="02020603050405020304" pitchFamily="18" charset="0"/>
                <a:cs typeface="Times New Roman" panose="02020603050405020304" pitchFamily="18" charset="0"/>
              </a:rPr>
              <a:t>The </a:t>
            </a:r>
            <a:r>
              <a:rPr lang="en-US" sz="3500" b="0" i="0" u="sng">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Domain Name System (DNS)</a:t>
            </a:r>
            <a:r>
              <a:rPr lang="en-US" sz="3500" b="0" i="0">
                <a:effectLst/>
                <a:latin typeface="Times New Roman" panose="02020603050405020304" pitchFamily="18" charset="0"/>
                <a:cs typeface="Times New Roman" panose="02020603050405020304" pitchFamily="18" charset="0"/>
              </a:rPr>
              <a:t> is a protocol that is used to translate human-readable domain names (such as www.google.com) into IP addresses that computers can understand.</a:t>
            </a:r>
          </a:p>
          <a:p>
            <a:pPr algn="just" fontAlgn="base">
              <a:buFont typeface="Arial" panose="020B0604020202020204" pitchFamily="34" charset="0"/>
              <a:buChar char="•"/>
            </a:pPr>
            <a:r>
              <a:rPr lang="en-US" sz="3500" b="1" i="0">
                <a:effectLst/>
                <a:latin typeface="Times New Roman" panose="02020603050405020304" pitchFamily="18" charset="0"/>
                <a:cs typeface="Times New Roman" panose="02020603050405020304" pitchFamily="18" charset="0"/>
              </a:rPr>
              <a:t>Firewall: </a:t>
            </a:r>
            <a:r>
              <a:rPr lang="en-US" sz="3500" b="0" i="0">
                <a:effectLst/>
                <a:latin typeface="Times New Roman" panose="02020603050405020304" pitchFamily="18" charset="0"/>
                <a:cs typeface="Times New Roman" panose="02020603050405020304" pitchFamily="18" charset="0"/>
              </a:rPr>
              <a:t>A </a:t>
            </a:r>
            <a:r>
              <a:rPr lang="en-US" sz="3500" b="0" i="0" u="sng">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firewall</a:t>
            </a:r>
            <a:r>
              <a:rPr lang="en-US" sz="3500" b="0" i="0">
                <a:effectLst/>
                <a:latin typeface="Times New Roman" panose="02020603050405020304" pitchFamily="18" charset="0"/>
                <a:cs typeface="Times New Roman" panose="02020603050405020304" pitchFamily="18" charset="0"/>
              </a:rPr>
              <a:t> is a security device that is used to monitor and control incoming and outgoing network traffic. Firewalls are used to protect networks from unauthorized access and other security threats.</a:t>
            </a:r>
          </a:p>
          <a:p>
            <a:endParaRPr lang="en-US"/>
          </a:p>
        </p:txBody>
      </p:sp>
    </p:spTree>
    <p:extLst>
      <p:ext uri="{BB962C8B-B14F-4D97-AF65-F5344CB8AC3E}">
        <p14:creationId xmlns:p14="http://schemas.microsoft.com/office/powerpoint/2010/main" val="4160287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A9556E-78D7-4AAE-8C47-0ECC371FFDD0}"/>
              </a:ext>
            </a:extLst>
          </p:cNvPr>
          <p:cNvSpPr>
            <a:spLocks noGrp="1"/>
          </p:cNvSpPr>
          <p:nvPr>
            <p:ph type="sldNum" sz="quarter" idx="12"/>
          </p:nvPr>
        </p:nvSpPr>
        <p:spPr/>
        <p:txBody>
          <a:bodyPr/>
          <a:lstStyle/>
          <a:p>
            <a:pPr>
              <a:defRPr/>
            </a:pPr>
            <a:fld id="{CCE60E7C-9340-4E78-8FF1-5B9A5C8058C3}" type="slidenum">
              <a:rPr lang="en-US" smtClean="0"/>
              <a:pPr>
                <a:defRPr/>
              </a:pPr>
              <a:t>50</a:t>
            </a:fld>
            <a:endParaRPr lang="en-US"/>
          </a:p>
        </p:txBody>
      </p:sp>
      <p:pic>
        <p:nvPicPr>
          <p:cNvPr id="4" name="Picture 3">
            <a:extLst>
              <a:ext uri="{FF2B5EF4-FFF2-40B4-BE49-F238E27FC236}">
                <a16:creationId xmlns:a16="http://schemas.microsoft.com/office/drawing/2014/main" id="{D71A2799-58A8-4D0A-B72C-C0DBA30FA09C}"/>
              </a:ext>
            </a:extLst>
          </p:cNvPr>
          <p:cNvPicPr>
            <a:picLocks noChangeAspect="1"/>
          </p:cNvPicPr>
          <p:nvPr/>
        </p:nvPicPr>
        <p:blipFill rotWithShape="1">
          <a:blip r:embed="rId2"/>
          <a:srcRect l="8332" t="27288" r="35280" b="29259"/>
          <a:stretch/>
        </p:blipFill>
        <p:spPr>
          <a:xfrm>
            <a:off x="2476500" y="1857080"/>
            <a:ext cx="7421644" cy="3217148"/>
          </a:xfrm>
          <a:prstGeom prst="rect">
            <a:avLst/>
          </a:prstGeom>
        </p:spPr>
      </p:pic>
    </p:spTree>
    <p:extLst>
      <p:ext uri="{BB962C8B-B14F-4D97-AF65-F5344CB8AC3E}">
        <p14:creationId xmlns:p14="http://schemas.microsoft.com/office/powerpoint/2010/main" val="3323277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BD2DBD-D155-EB3B-7873-1D2C15F99864}"/>
              </a:ext>
            </a:extLst>
          </p:cNvPr>
          <p:cNvPicPr>
            <a:picLocks noChangeAspect="1"/>
          </p:cNvPicPr>
          <p:nvPr/>
        </p:nvPicPr>
        <p:blipFill rotWithShape="1">
          <a:blip r:embed="rId2"/>
          <a:srcRect l="9167" t="1112" r="7500"/>
          <a:stretch/>
        </p:blipFill>
        <p:spPr>
          <a:xfrm>
            <a:off x="2478463" y="829559"/>
            <a:ext cx="8001000" cy="5340668"/>
          </a:xfrm>
          <a:prstGeom prst="rect">
            <a:avLst/>
          </a:prstGeom>
        </p:spPr>
      </p:pic>
    </p:spTree>
    <p:extLst>
      <p:ext uri="{BB962C8B-B14F-4D97-AF65-F5344CB8AC3E}">
        <p14:creationId xmlns:p14="http://schemas.microsoft.com/office/powerpoint/2010/main" val="2834605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492324-5EFF-4F62-81C4-33F95FF89362}"/>
              </a:ext>
            </a:extLst>
          </p:cNvPr>
          <p:cNvSpPr>
            <a:spLocks noGrp="1"/>
          </p:cNvSpPr>
          <p:nvPr>
            <p:ph type="sldNum" sz="quarter" idx="12"/>
          </p:nvPr>
        </p:nvSpPr>
        <p:spPr/>
        <p:txBody>
          <a:bodyPr/>
          <a:lstStyle/>
          <a:p>
            <a:pPr>
              <a:defRPr/>
            </a:pPr>
            <a:fld id="{CCE60E7C-9340-4E78-8FF1-5B9A5C8058C3}" type="slidenum">
              <a:rPr lang="en-US" smtClean="0"/>
              <a:pPr>
                <a:defRPr/>
              </a:pPr>
              <a:t>52</a:t>
            </a:fld>
            <a:endParaRPr lang="en-US"/>
          </a:p>
        </p:txBody>
      </p:sp>
      <p:pic>
        <p:nvPicPr>
          <p:cNvPr id="4" name="Picture 3">
            <a:extLst>
              <a:ext uri="{FF2B5EF4-FFF2-40B4-BE49-F238E27FC236}">
                <a16:creationId xmlns:a16="http://schemas.microsoft.com/office/drawing/2014/main" id="{62C41A8F-4A41-484D-96AC-71317AE1CD56}"/>
              </a:ext>
            </a:extLst>
          </p:cNvPr>
          <p:cNvPicPr>
            <a:picLocks noChangeAspect="1"/>
          </p:cNvPicPr>
          <p:nvPr/>
        </p:nvPicPr>
        <p:blipFill>
          <a:blip r:embed="rId2"/>
          <a:stretch>
            <a:fillRect/>
          </a:stretch>
        </p:blipFill>
        <p:spPr>
          <a:xfrm>
            <a:off x="2438401" y="1295400"/>
            <a:ext cx="7958667" cy="4476750"/>
          </a:xfrm>
          <a:prstGeom prst="rect">
            <a:avLst/>
          </a:prstGeom>
        </p:spPr>
      </p:pic>
    </p:spTree>
    <p:extLst>
      <p:ext uri="{BB962C8B-B14F-4D97-AF65-F5344CB8AC3E}">
        <p14:creationId xmlns:p14="http://schemas.microsoft.com/office/powerpoint/2010/main" val="1184234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CF06C-758D-4A80-9DD1-C1AE0856D892}"/>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BGP</a:t>
            </a:r>
          </a:p>
        </p:txBody>
      </p:sp>
      <p:sp>
        <p:nvSpPr>
          <p:cNvPr id="3" name="Content Placeholder 2">
            <a:extLst>
              <a:ext uri="{FF2B5EF4-FFF2-40B4-BE49-F238E27FC236}">
                <a16:creationId xmlns:a16="http://schemas.microsoft.com/office/drawing/2014/main" id="{FC958B6B-A3D8-4939-8335-1201D82B7059}"/>
              </a:ext>
            </a:extLst>
          </p:cNvPr>
          <p:cNvSpPr>
            <a:spLocks noGrp="1"/>
          </p:cNvSpPr>
          <p:nvPr>
            <p:ph idx="1"/>
          </p:nvPr>
        </p:nvSpPr>
        <p:spPr>
          <a:xfrm>
            <a:off x="838200" y="1690688"/>
            <a:ext cx="10515600" cy="4486275"/>
          </a:xfrm>
        </p:spPr>
        <p:txBody>
          <a:bodyPr>
            <a:normAutofit lnSpcReduction="10000"/>
          </a:bodyPr>
          <a:lstStyle/>
          <a:p>
            <a:pPr algn="just"/>
            <a:r>
              <a:rPr lang="en-US" b="0" i="0">
                <a:effectLst/>
                <a:latin typeface="Times New Roman" panose="02020603050405020304" pitchFamily="18" charset="0"/>
                <a:cs typeface="Times New Roman" panose="02020603050405020304" pitchFamily="18" charset="0"/>
              </a:rPr>
              <a:t>Border Gateway Protocol (BGP) is the postal service of the Internet. When someone drops a letter into a mailbox, the Postal Service processes that piece of mail and chooses a fast, efficient route to deliver that letter to its recipient. </a:t>
            </a:r>
          </a:p>
          <a:p>
            <a:pPr algn="just"/>
            <a:r>
              <a:rPr lang="en-US" b="0" i="0">
                <a:effectLst/>
                <a:latin typeface="Times New Roman" panose="02020603050405020304" pitchFamily="18" charset="0"/>
                <a:cs typeface="Times New Roman" panose="02020603050405020304" pitchFamily="18" charset="0"/>
              </a:rPr>
              <a:t>Similarly, when someone submits data via the Internet, BGP is responsible for looking at all of the available paths that data could travel and picking the best route, which usually means hopping between autonomous systems.</a:t>
            </a:r>
          </a:p>
          <a:p>
            <a:pPr algn="just"/>
            <a:r>
              <a:rPr lang="en-US" b="0" i="0">
                <a:effectLst/>
                <a:latin typeface="Times New Roman" panose="02020603050405020304" pitchFamily="18" charset="0"/>
                <a:cs typeface="Times New Roman" panose="02020603050405020304" pitchFamily="18" charset="0"/>
              </a:rPr>
              <a:t>BGP is the protocol that makes the Internet work by enabling data routing. When a user in Singapore loads a website with </a:t>
            </a:r>
            <a:r>
              <a:rPr lang="en-US" b="0" i="0" u="none" strike="noStrike">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origin servers</a:t>
            </a:r>
            <a:r>
              <a:rPr lang="en-US" b="0" i="0">
                <a:effectLst/>
                <a:latin typeface="Times New Roman" panose="02020603050405020304" pitchFamily="18" charset="0"/>
                <a:cs typeface="Times New Roman" panose="02020603050405020304" pitchFamily="18" charset="0"/>
              </a:rPr>
              <a:t> in Argentina, BGP is the </a:t>
            </a:r>
            <a:r>
              <a:rPr lang="en-US" b="0" i="0" u="none" strike="noStrike">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protocol</a:t>
            </a:r>
            <a:r>
              <a:rPr lang="en-US" b="0" i="0">
                <a:effectLst/>
                <a:latin typeface="Times New Roman" panose="02020603050405020304" pitchFamily="18" charset="0"/>
                <a:cs typeface="Times New Roman" panose="02020603050405020304" pitchFamily="18" charset="0"/>
              </a:rPr>
              <a:t> that enables that communication to happen quickly and efficiently.</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5948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FFF1-847F-472C-89B7-8AB80591D292}"/>
              </a:ext>
            </a:extLst>
          </p:cNvPr>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OSPF</a:t>
            </a:r>
          </a:p>
        </p:txBody>
      </p:sp>
      <p:sp>
        <p:nvSpPr>
          <p:cNvPr id="3" name="Content Placeholder 2">
            <a:extLst>
              <a:ext uri="{FF2B5EF4-FFF2-40B4-BE49-F238E27FC236}">
                <a16:creationId xmlns:a16="http://schemas.microsoft.com/office/drawing/2014/main" id="{B11DE2A1-9EB3-4DA3-BE2A-67138A5FB122}"/>
              </a:ext>
            </a:extLst>
          </p:cNvPr>
          <p:cNvSpPr>
            <a:spLocks noGrp="1"/>
          </p:cNvSpPr>
          <p:nvPr>
            <p:ph idx="1"/>
          </p:nvPr>
        </p:nvSpPr>
        <p:spPr>
          <a:xfrm>
            <a:off x="599661" y="1690688"/>
            <a:ext cx="10293626" cy="4351338"/>
          </a:xfrm>
        </p:spPr>
        <p:txBody>
          <a:bodyPr>
            <a:normAutofit fontScale="92500"/>
          </a:bodyPr>
          <a:lstStyle/>
          <a:p>
            <a:pPr algn="just"/>
            <a:r>
              <a:rPr lang="en-US" b="0" i="0">
                <a:effectLst/>
                <a:latin typeface="Times New Roman" panose="02020603050405020304" pitchFamily="18" charset="0"/>
                <a:cs typeface="Times New Roman" panose="02020603050405020304" pitchFamily="18" charset="0"/>
              </a:rPr>
              <a:t>Open Shortest Path First (OSPF) is a link-state routing protocol that is used to </a:t>
            </a:r>
            <a:r>
              <a:rPr lang="en-US" b="0" i="0">
                <a:solidFill>
                  <a:srgbClr val="FF0000"/>
                </a:solidFill>
                <a:effectLst/>
                <a:latin typeface="Times New Roman" panose="02020603050405020304" pitchFamily="18" charset="0"/>
                <a:cs typeface="Times New Roman" panose="02020603050405020304" pitchFamily="18" charset="0"/>
              </a:rPr>
              <a:t>find the best path between the source and the destination router </a:t>
            </a:r>
            <a:r>
              <a:rPr lang="en-US" b="0" i="0">
                <a:effectLst/>
                <a:latin typeface="Times New Roman" panose="02020603050405020304" pitchFamily="18" charset="0"/>
                <a:cs typeface="Times New Roman" panose="02020603050405020304" pitchFamily="18" charset="0"/>
              </a:rPr>
              <a:t>using its own Shortest Path First). </a:t>
            </a:r>
          </a:p>
          <a:p>
            <a:pPr algn="just"/>
            <a:r>
              <a:rPr lang="en-US" b="0" i="0">
                <a:effectLst/>
                <a:latin typeface="Times New Roman" panose="02020603050405020304" pitchFamily="18" charset="0"/>
                <a:cs typeface="Times New Roman" panose="02020603050405020304" pitchFamily="18" charset="0"/>
              </a:rPr>
              <a:t>OSPF is developed by Internet Engineering Task Force (IETF) as one of the Interior Gateway Protocol (IGP), </a:t>
            </a:r>
            <a:r>
              <a:rPr lang="en-US" b="0" i="0" err="1">
                <a:effectLst/>
                <a:latin typeface="Times New Roman" panose="02020603050405020304" pitchFamily="18" charset="0"/>
                <a:cs typeface="Times New Roman" panose="02020603050405020304" pitchFamily="18" charset="0"/>
              </a:rPr>
              <a:t>i.e</a:t>
            </a:r>
            <a:r>
              <a:rPr lang="en-US" b="0" i="0">
                <a:effectLst/>
                <a:latin typeface="Times New Roman" panose="02020603050405020304" pitchFamily="18" charset="0"/>
                <a:cs typeface="Times New Roman" panose="02020603050405020304" pitchFamily="18" charset="0"/>
              </a:rPr>
              <a:t>, the protocol which aims at moving the packet within a large autonomous system or routing domain. </a:t>
            </a:r>
          </a:p>
          <a:p>
            <a:pPr algn="just"/>
            <a:r>
              <a:rPr lang="en-US" b="0" i="0">
                <a:effectLst/>
                <a:latin typeface="Times New Roman" panose="02020603050405020304" pitchFamily="18" charset="0"/>
                <a:cs typeface="Times New Roman" panose="02020603050405020304" pitchFamily="18" charset="0"/>
              </a:rPr>
              <a:t>OSPF divides the autonomous systems into areas where the area is a collection of networks, hosts, and routers. Like internet service providers divide the internet into a different autonomous system for easy management and OSPF further divides the autonomous systems into Areas.</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839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ADC79-F111-4654-94A3-720D04097F76}"/>
              </a:ext>
            </a:extLst>
          </p:cNvPr>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LAYER-4 </a:t>
            </a:r>
            <a:r>
              <a:rPr lang="en-US" b="1" i="0">
                <a:solidFill>
                  <a:srgbClr val="FF0000"/>
                </a:solidFill>
                <a:effectLst/>
                <a:latin typeface="Times New Roman" panose="02020603050405020304" pitchFamily="18" charset="0"/>
                <a:cs typeface="Times New Roman" panose="02020603050405020304" pitchFamily="18" charset="0"/>
              </a:rPr>
              <a:t>Transport Layer</a:t>
            </a:r>
            <a:endParaRPr lang="en-US"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69FB39-F91F-48E5-9F78-7B4804EBAACC}"/>
              </a:ext>
            </a:extLst>
          </p:cNvPr>
          <p:cNvSpPr>
            <a:spLocks noGrp="1"/>
          </p:cNvSpPr>
          <p:nvPr>
            <p:ph idx="1"/>
          </p:nvPr>
        </p:nvSpPr>
        <p:spPr/>
        <p:txBody>
          <a:bodyPr>
            <a:normAutofit/>
          </a:bodyPr>
          <a:lstStyle/>
          <a:p>
            <a:pPr algn="just"/>
            <a:r>
              <a:rPr lang="en-US" sz="3200" b="0" i="0">
                <a:effectLst/>
                <a:latin typeface="Times New Roman" panose="02020603050405020304" pitchFamily="18" charset="0"/>
                <a:cs typeface="Times New Roman" panose="02020603050405020304" pitchFamily="18" charset="0"/>
              </a:rPr>
              <a:t>The transport layer provides </a:t>
            </a:r>
            <a:r>
              <a:rPr lang="en-US" sz="3200" b="0" i="0">
                <a:solidFill>
                  <a:srgbClr val="FF0000"/>
                </a:solidFill>
                <a:effectLst/>
                <a:latin typeface="Times New Roman" panose="02020603050405020304" pitchFamily="18" charset="0"/>
                <a:cs typeface="Times New Roman" panose="02020603050405020304" pitchFamily="18" charset="0"/>
              </a:rPr>
              <a:t>services to the application layer </a:t>
            </a:r>
            <a:r>
              <a:rPr lang="en-US" sz="3200" b="0" i="0">
                <a:effectLst/>
                <a:latin typeface="Times New Roman" panose="02020603050405020304" pitchFamily="18" charset="0"/>
                <a:cs typeface="Times New Roman" panose="02020603050405020304" pitchFamily="18" charset="0"/>
              </a:rPr>
              <a:t>and takes services from the network layer. </a:t>
            </a:r>
          </a:p>
          <a:p>
            <a:pPr algn="just"/>
            <a:r>
              <a:rPr lang="en-US" sz="3200" b="0" i="0">
                <a:effectLst/>
                <a:latin typeface="Times New Roman" panose="02020603050405020304" pitchFamily="18" charset="0"/>
                <a:cs typeface="Times New Roman" panose="02020603050405020304" pitchFamily="18" charset="0"/>
              </a:rPr>
              <a:t>The data in the </a:t>
            </a:r>
            <a:r>
              <a:rPr lang="en-US" sz="3200" b="0" i="0">
                <a:solidFill>
                  <a:srgbClr val="FF0000"/>
                </a:solidFill>
                <a:effectLst/>
                <a:latin typeface="Times New Roman" panose="02020603050405020304" pitchFamily="18" charset="0"/>
                <a:cs typeface="Times New Roman" panose="02020603050405020304" pitchFamily="18" charset="0"/>
              </a:rPr>
              <a:t>transport layer is referred to as </a:t>
            </a:r>
            <a:r>
              <a:rPr lang="en-US" sz="3200" b="0" i="1">
                <a:solidFill>
                  <a:srgbClr val="FF0000"/>
                </a:solidFill>
                <a:effectLst/>
                <a:latin typeface="Times New Roman" panose="02020603050405020304" pitchFamily="18" charset="0"/>
                <a:cs typeface="Times New Roman" panose="02020603050405020304" pitchFamily="18" charset="0"/>
              </a:rPr>
              <a:t>Segments</a:t>
            </a:r>
            <a:r>
              <a:rPr lang="en-US" sz="3200" b="0" i="0">
                <a:effectLst/>
                <a:latin typeface="Times New Roman" panose="02020603050405020304" pitchFamily="18" charset="0"/>
                <a:cs typeface="Times New Roman" panose="02020603050405020304" pitchFamily="18" charset="0"/>
              </a:rPr>
              <a:t>.</a:t>
            </a:r>
          </a:p>
          <a:p>
            <a:pPr algn="just"/>
            <a:r>
              <a:rPr lang="en-US" sz="3200" b="0" i="0">
                <a:effectLst/>
                <a:latin typeface="Times New Roman" panose="02020603050405020304" pitchFamily="18" charset="0"/>
                <a:cs typeface="Times New Roman" panose="02020603050405020304" pitchFamily="18" charset="0"/>
              </a:rPr>
              <a:t> It is responsible for the </a:t>
            </a:r>
            <a:r>
              <a:rPr lang="en-US" sz="3200" b="0" i="0">
                <a:solidFill>
                  <a:srgbClr val="FF0000"/>
                </a:solidFill>
                <a:effectLst/>
                <a:latin typeface="Times New Roman" panose="02020603050405020304" pitchFamily="18" charset="0"/>
                <a:cs typeface="Times New Roman" panose="02020603050405020304" pitchFamily="18" charset="0"/>
              </a:rPr>
              <a:t>End to End Delivery of the complete message</a:t>
            </a:r>
            <a:r>
              <a:rPr lang="en-US" sz="3200" b="0" i="0">
                <a:effectLst/>
                <a:latin typeface="Times New Roman" panose="02020603050405020304" pitchFamily="18" charset="0"/>
                <a:cs typeface="Times New Roman" panose="02020603050405020304" pitchFamily="18" charset="0"/>
              </a:rPr>
              <a:t>. </a:t>
            </a:r>
          </a:p>
          <a:p>
            <a:pPr algn="just"/>
            <a:r>
              <a:rPr lang="en-US" sz="3200" b="0" i="0">
                <a:effectLst/>
                <a:latin typeface="Times New Roman" panose="02020603050405020304" pitchFamily="18" charset="0"/>
                <a:cs typeface="Times New Roman" panose="02020603050405020304" pitchFamily="18" charset="0"/>
              </a:rPr>
              <a:t>The transport layer also provides </a:t>
            </a:r>
            <a:r>
              <a:rPr lang="en-US" sz="3200" b="0" i="0">
                <a:solidFill>
                  <a:srgbClr val="FF0000"/>
                </a:solidFill>
                <a:effectLst/>
                <a:latin typeface="Times New Roman" panose="02020603050405020304" pitchFamily="18" charset="0"/>
                <a:cs typeface="Times New Roman" panose="02020603050405020304" pitchFamily="18" charset="0"/>
              </a:rPr>
              <a:t>the acknowledgment of the successful data transmission and re-transmits </a:t>
            </a:r>
            <a:r>
              <a:rPr lang="en-US" sz="3200" b="0" i="0">
                <a:effectLst/>
                <a:latin typeface="Times New Roman" panose="02020603050405020304" pitchFamily="18" charset="0"/>
                <a:cs typeface="Times New Roman" panose="02020603050405020304" pitchFamily="18" charset="0"/>
              </a:rPr>
              <a:t>the data if an error is found.</a:t>
            </a: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212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D438-B9A0-4A20-AAA4-BEF8B7C2F6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A000C-3D3E-4484-8D52-D1666C0C8585}"/>
              </a:ext>
            </a:extLst>
          </p:cNvPr>
          <p:cNvSpPr>
            <a:spLocks noGrp="1"/>
          </p:cNvSpPr>
          <p:nvPr>
            <p:ph idx="1"/>
          </p:nvPr>
        </p:nvSpPr>
        <p:spPr/>
        <p:txBody>
          <a:bodyPr/>
          <a:lstStyle/>
          <a:p>
            <a:pPr algn="just"/>
            <a:r>
              <a:rPr lang="en-US" b="1" i="0">
                <a:effectLst/>
                <a:latin typeface="Times New Roman" panose="02020603050405020304" pitchFamily="18" charset="0"/>
                <a:cs typeface="Times New Roman" panose="02020603050405020304" pitchFamily="18" charset="0"/>
              </a:rPr>
              <a:t>At the sender’s side: </a:t>
            </a:r>
            <a:r>
              <a:rPr lang="en-US" b="0" i="0">
                <a:effectLst/>
                <a:latin typeface="Times New Roman" panose="02020603050405020304" pitchFamily="18" charset="0"/>
                <a:cs typeface="Times New Roman" panose="02020603050405020304" pitchFamily="18" charset="0"/>
              </a:rPr>
              <a:t>The transport layer receives the formatted data from the upper layers, performs </a:t>
            </a:r>
            <a:r>
              <a:rPr lang="en-US" b="1" i="0">
                <a:effectLst/>
                <a:latin typeface="Times New Roman" panose="02020603050405020304" pitchFamily="18" charset="0"/>
                <a:cs typeface="Times New Roman" panose="02020603050405020304" pitchFamily="18" charset="0"/>
              </a:rPr>
              <a:t>Segmentation</a:t>
            </a:r>
            <a:r>
              <a:rPr lang="en-US" b="0" i="0">
                <a:effectLst/>
                <a:latin typeface="Times New Roman" panose="02020603050405020304" pitchFamily="18" charset="0"/>
                <a:cs typeface="Times New Roman" panose="02020603050405020304" pitchFamily="18" charset="0"/>
              </a:rPr>
              <a:t>, and also implements </a:t>
            </a:r>
            <a:r>
              <a:rPr lang="en-US" b="1" i="0">
                <a:effectLst/>
                <a:latin typeface="Times New Roman" panose="02020603050405020304" pitchFamily="18" charset="0"/>
                <a:cs typeface="Times New Roman" panose="02020603050405020304" pitchFamily="18" charset="0"/>
              </a:rPr>
              <a:t>Flow &amp; Error control</a:t>
            </a:r>
            <a:r>
              <a:rPr lang="en-US" b="0" i="0">
                <a:effectLst/>
                <a:latin typeface="Times New Roman" panose="02020603050405020304" pitchFamily="18" charset="0"/>
                <a:cs typeface="Times New Roman" panose="02020603050405020304" pitchFamily="18" charset="0"/>
              </a:rPr>
              <a:t> to ensure proper data transmission. It also adds Source and Destination port numbers in its header and forwards the segmented data to the Network Layer. </a:t>
            </a:r>
          </a:p>
          <a:p>
            <a:pPr algn="just"/>
            <a:r>
              <a:rPr lang="en-US" b="1" i="0">
                <a:effectLst/>
                <a:latin typeface="Times New Roman" panose="02020603050405020304" pitchFamily="18" charset="0"/>
                <a:cs typeface="Times New Roman" panose="02020603050405020304" pitchFamily="18" charset="0"/>
              </a:rPr>
              <a:t>At the receiver’s side:</a:t>
            </a:r>
            <a:r>
              <a:rPr lang="en-US" b="0" i="0">
                <a:effectLst/>
                <a:latin typeface="Times New Roman" panose="02020603050405020304" pitchFamily="18" charset="0"/>
                <a:cs typeface="Times New Roman" panose="02020603050405020304" pitchFamily="18" charset="0"/>
              </a:rPr>
              <a:t> Transport Layer reads the port number from its header and forwards the Data which it has received to the respective application. It also performs sequencing and reassembling of the segmented data. </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295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2ABD-91BF-4690-8568-B14B5EDD4D60}"/>
              </a:ext>
            </a:extLst>
          </p:cNvPr>
          <p:cNvSpPr>
            <a:spLocks noGrp="1"/>
          </p:cNvSpPr>
          <p:nvPr>
            <p:ph type="title"/>
          </p:nvPr>
        </p:nvSpPr>
        <p:spPr/>
        <p:txBody>
          <a:bodyPr>
            <a:normAutofit fontScale="90000"/>
          </a:bodyPr>
          <a:lstStyle/>
          <a:p>
            <a:br>
              <a:rPr lang="en-US" b="1" i="0">
                <a:solidFill>
                  <a:srgbClr val="273239"/>
                </a:solidFill>
                <a:effectLst/>
                <a:latin typeface="Nunito" pitchFamily="2" charset="0"/>
              </a:rPr>
            </a:br>
            <a:r>
              <a:rPr lang="en-US" b="1" i="0">
                <a:solidFill>
                  <a:srgbClr val="FF0000"/>
                </a:solidFill>
                <a:effectLst/>
                <a:latin typeface="Times New Roman" panose="02020603050405020304" pitchFamily="18" charset="0"/>
                <a:cs typeface="Times New Roman" panose="02020603050405020304" pitchFamily="18" charset="0"/>
              </a:rPr>
              <a:t>Functions of the Transport Layer</a:t>
            </a:r>
            <a:br>
              <a:rPr lang="en-US" b="1" i="0">
                <a:solidFill>
                  <a:srgbClr val="273239"/>
                </a:solidFill>
                <a:effectLst/>
                <a:latin typeface="Nunito" pitchFamily="2" charset="0"/>
              </a:rPr>
            </a:br>
            <a:endParaRPr lang="en-US"/>
          </a:p>
        </p:txBody>
      </p:sp>
      <p:sp>
        <p:nvSpPr>
          <p:cNvPr id="3" name="Content Placeholder 2">
            <a:extLst>
              <a:ext uri="{FF2B5EF4-FFF2-40B4-BE49-F238E27FC236}">
                <a16:creationId xmlns:a16="http://schemas.microsoft.com/office/drawing/2014/main" id="{E51790A2-0A90-47C0-A4AB-A06E2D38C53A}"/>
              </a:ext>
            </a:extLst>
          </p:cNvPr>
          <p:cNvSpPr>
            <a:spLocks noGrp="1"/>
          </p:cNvSpPr>
          <p:nvPr>
            <p:ph idx="1"/>
          </p:nvPr>
        </p:nvSpPr>
        <p:spPr/>
        <p:txBody>
          <a:bodyPr/>
          <a:lstStyle/>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Segmentation and Reassembly:</a:t>
            </a:r>
            <a:r>
              <a:rPr lang="en-US" b="0" i="0">
                <a:effectLst/>
                <a:latin typeface="Times New Roman" panose="02020603050405020304" pitchFamily="18" charset="0"/>
                <a:cs typeface="Times New Roman" panose="02020603050405020304" pitchFamily="18" charset="0"/>
              </a:rPr>
              <a:t> This layer accepts </a:t>
            </a:r>
            <a:r>
              <a:rPr lang="en-US" b="0" i="0">
                <a:solidFill>
                  <a:srgbClr val="FF0000"/>
                </a:solidFill>
                <a:effectLst/>
                <a:latin typeface="Times New Roman" panose="02020603050405020304" pitchFamily="18" charset="0"/>
                <a:cs typeface="Times New Roman" panose="02020603050405020304" pitchFamily="18" charset="0"/>
              </a:rPr>
              <a:t>the message from the (session) layer, and breaks the message into smaller units</a:t>
            </a:r>
            <a:r>
              <a:rPr lang="en-US" b="0" i="0">
                <a:effectLst/>
                <a:latin typeface="Times New Roman" panose="02020603050405020304" pitchFamily="18" charset="0"/>
                <a:cs typeface="Times New Roman" panose="02020603050405020304" pitchFamily="18" charset="0"/>
              </a:rPr>
              <a:t>. Each of the segments produced has a </a:t>
            </a:r>
            <a:r>
              <a:rPr lang="en-US" b="0" i="0">
                <a:solidFill>
                  <a:srgbClr val="FF0000"/>
                </a:solidFill>
                <a:effectLst/>
                <a:latin typeface="Times New Roman" panose="02020603050405020304" pitchFamily="18" charset="0"/>
                <a:cs typeface="Times New Roman" panose="02020603050405020304" pitchFamily="18" charset="0"/>
              </a:rPr>
              <a:t>header associated with </a:t>
            </a:r>
            <a:r>
              <a:rPr lang="en-US" b="0" i="0">
                <a:effectLst/>
                <a:latin typeface="Times New Roman" panose="02020603050405020304" pitchFamily="18" charset="0"/>
                <a:cs typeface="Times New Roman" panose="02020603050405020304" pitchFamily="18" charset="0"/>
              </a:rPr>
              <a:t>it. The transport layer at the destination station reassembles the message.</a:t>
            </a:r>
          </a:p>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Service Point Addressing:</a:t>
            </a:r>
            <a:r>
              <a:rPr lang="en-US" b="0" i="0">
                <a:effectLst/>
                <a:latin typeface="Times New Roman" panose="02020603050405020304" pitchFamily="18" charset="0"/>
                <a:cs typeface="Times New Roman" panose="02020603050405020304" pitchFamily="18" charset="0"/>
              </a:rPr>
              <a:t> To deliver the message to the correct process, the transport layer </a:t>
            </a:r>
            <a:r>
              <a:rPr lang="en-US" b="0" i="0">
                <a:solidFill>
                  <a:srgbClr val="FF0000"/>
                </a:solidFill>
                <a:effectLst/>
                <a:latin typeface="Times New Roman" panose="02020603050405020304" pitchFamily="18" charset="0"/>
                <a:cs typeface="Times New Roman" panose="02020603050405020304" pitchFamily="18" charset="0"/>
              </a:rPr>
              <a:t>header includes a type of address called service point address or port address</a:t>
            </a:r>
            <a:r>
              <a:rPr lang="en-US" b="0" i="0">
                <a:effectLst/>
                <a:latin typeface="Times New Roman" panose="02020603050405020304" pitchFamily="18" charset="0"/>
                <a:cs typeface="Times New Roman" panose="02020603050405020304" pitchFamily="18" charset="0"/>
              </a:rPr>
              <a:t>. Thus by specifying this address, the transport layer makes sure that the message is delivered to the correct process.</a:t>
            </a:r>
          </a:p>
          <a:p>
            <a:endParaRPr lang="en-US"/>
          </a:p>
        </p:txBody>
      </p:sp>
    </p:spTree>
    <p:extLst>
      <p:ext uri="{BB962C8B-B14F-4D97-AF65-F5344CB8AC3E}">
        <p14:creationId xmlns:p14="http://schemas.microsoft.com/office/powerpoint/2010/main" val="2442422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818FA7-0AA8-264A-B4D6-E1435068B485}"/>
              </a:ext>
            </a:extLst>
          </p:cNvPr>
          <p:cNvPicPr>
            <a:picLocks noChangeAspect="1"/>
          </p:cNvPicPr>
          <p:nvPr/>
        </p:nvPicPr>
        <p:blipFill rotWithShape="1">
          <a:blip r:embed="rId2"/>
          <a:srcRect l="8332" t="24815" r="39167" b="23334"/>
          <a:stretch/>
        </p:blipFill>
        <p:spPr>
          <a:xfrm>
            <a:off x="1997697" y="1360602"/>
            <a:ext cx="7696200" cy="4275667"/>
          </a:xfrm>
          <a:prstGeom prst="rect">
            <a:avLst/>
          </a:prstGeom>
        </p:spPr>
      </p:pic>
    </p:spTree>
    <p:extLst>
      <p:ext uri="{BB962C8B-B14F-4D97-AF65-F5344CB8AC3E}">
        <p14:creationId xmlns:p14="http://schemas.microsoft.com/office/powerpoint/2010/main" val="17201319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2F10ED-CE49-4135-A855-DB6E95082C6B}"/>
              </a:ext>
            </a:extLst>
          </p:cNvPr>
          <p:cNvSpPr>
            <a:spLocks noGrp="1"/>
          </p:cNvSpPr>
          <p:nvPr>
            <p:ph type="sldNum" sz="quarter" idx="12"/>
          </p:nvPr>
        </p:nvSpPr>
        <p:spPr/>
        <p:txBody>
          <a:bodyPr/>
          <a:lstStyle/>
          <a:p>
            <a:pPr>
              <a:defRPr/>
            </a:pPr>
            <a:fld id="{CCE60E7C-9340-4E78-8FF1-5B9A5C8058C3}" type="slidenum">
              <a:rPr lang="en-US" smtClean="0"/>
              <a:pPr>
                <a:defRPr/>
              </a:pPr>
              <a:t>59</a:t>
            </a:fld>
            <a:endParaRPr lang="en-US"/>
          </a:p>
        </p:txBody>
      </p:sp>
      <p:pic>
        <p:nvPicPr>
          <p:cNvPr id="6" name="Picture 5">
            <a:extLst>
              <a:ext uri="{FF2B5EF4-FFF2-40B4-BE49-F238E27FC236}">
                <a16:creationId xmlns:a16="http://schemas.microsoft.com/office/drawing/2014/main" id="{BC0E69CC-0857-4E12-B41A-7E6567FA99F4}"/>
              </a:ext>
            </a:extLst>
          </p:cNvPr>
          <p:cNvPicPr>
            <a:picLocks noChangeAspect="1"/>
          </p:cNvPicPr>
          <p:nvPr/>
        </p:nvPicPr>
        <p:blipFill rotWithShape="1">
          <a:blip r:embed="rId2"/>
          <a:srcRect l="3333" r="64167" b="23333"/>
          <a:stretch/>
        </p:blipFill>
        <p:spPr>
          <a:xfrm>
            <a:off x="2362200" y="1457325"/>
            <a:ext cx="2971800" cy="3943350"/>
          </a:xfrm>
          <a:prstGeom prst="rect">
            <a:avLst/>
          </a:prstGeom>
        </p:spPr>
      </p:pic>
      <p:pic>
        <p:nvPicPr>
          <p:cNvPr id="8" name="Picture 7">
            <a:extLst>
              <a:ext uri="{FF2B5EF4-FFF2-40B4-BE49-F238E27FC236}">
                <a16:creationId xmlns:a16="http://schemas.microsoft.com/office/drawing/2014/main" id="{2D4E7B60-1F99-4B8B-AD99-3811C8044108}"/>
              </a:ext>
            </a:extLst>
          </p:cNvPr>
          <p:cNvPicPr>
            <a:picLocks noChangeAspect="1"/>
          </p:cNvPicPr>
          <p:nvPr/>
        </p:nvPicPr>
        <p:blipFill rotWithShape="1">
          <a:blip r:embed="rId3"/>
          <a:srcRect l="35000" r="36666"/>
          <a:stretch/>
        </p:blipFill>
        <p:spPr>
          <a:xfrm>
            <a:off x="5715000" y="914400"/>
            <a:ext cx="3810000" cy="5715000"/>
          </a:xfrm>
          <a:prstGeom prst="rect">
            <a:avLst/>
          </a:prstGeom>
        </p:spPr>
      </p:pic>
    </p:spTree>
    <p:extLst>
      <p:ext uri="{BB962C8B-B14F-4D97-AF65-F5344CB8AC3E}">
        <p14:creationId xmlns:p14="http://schemas.microsoft.com/office/powerpoint/2010/main" val="2955036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2F49-18F8-45B0-A008-C403E7AF23CC}"/>
              </a:ext>
            </a:extLst>
          </p:cNvPr>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Internet</a:t>
            </a:r>
          </a:p>
        </p:txBody>
      </p:sp>
      <p:sp>
        <p:nvSpPr>
          <p:cNvPr id="3" name="Content Placeholder 2">
            <a:extLst>
              <a:ext uri="{FF2B5EF4-FFF2-40B4-BE49-F238E27FC236}">
                <a16:creationId xmlns:a16="http://schemas.microsoft.com/office/drawing/2014/main" id="{30EE0F8A-1310-49C3-AB0E-F8A213677D79}"/>
              </a:ext>
            </a:extLst>
          </p:cNvPr>
          <p:cNvSpPr>
            <a:spLocks noGrp="1"/>
          </p:cNvSpPr>
          <p:nvPr>
            <p:ph idx="1"/>
          </p:nvPr>
        </p:nvSpPr>
        <p:spPr/>
        <p:txBody>
          <a:bodyPr/>
          <a:lstStyle/>
          <a:p>
            <a:pPr marL="0" indent="0" algn="just">
              <a:buNone/>
            </a:pPr>
            <a:r>
              <a:rPr lang="en-US" b="0" i="0">
                <a:effectLst/>
                <a:latin typeface="Times New Roman" panose="02020603050405020304" pitchFamily="18" charset="0"/>
                <a:cs typeface="Times New Roman" panose="02020603050405020304" pitchFamily="18" charset="0"/>
              </a:rPr>
              <a:t>The Internet, sometimes called simply </a:t>
            </a:r>
            <a:r>
              <a:rPr lang="en-US" b="0" i="0">
                <a:solidFill>
                  <a:srgbClr val="FF0000"/>
                </a:solidFill>
                <a:effectLst/>
                <a:latin typeface="Times New Roman" panose="02020603050405020304" pitchFamily="18" charset="0"/>
                <a:cs typeface="Times New Roman" panose="02020603050405020304" pitchFamily="18" charset="0"/>
              </a:rPr>
              <a:t>"the Net," </a:t>
            </a:r>
            <a:r>
              <a:rPr lang="en-US" b="0" i="0">
                <a:effectLst/>
                <a:latin typeface="Times New Roman" panose="02020603050405020304" pitchFamily="18" charset="0"/>
                <a:cs typeface="Times New Roman" panose="02020603050405020304" pitchFamily="18" charset="0"/>
              </a:rPr>
              <a:t>is a worldwide </a:t>
            </a:r>
            <a:r>
              <a:rPr lang="en-US" b="0" i="0">
                <a:solidFill>
                  <a:srgbClr val="FF0000"/>
                </a:solidFill>
                <a:effectLst/>
                <a:latin typeface="Times New Roman" panose="02020603050405020304" pitchFamily="18" charset="0"/>
                <a:cs typeface="Times New Roman" panose="02020603050405020304" pitchFamily="18" charset="0"/>
              </a:rPr>
              <a:t>system of computer networks </a:t>
            </a:r>
            <a:r>
              <a:rPr lang="en-US" b="0" i="0">
                <a:effectLst/>
                <a:latin typeface="Times New Roman" panose="02020603050405020304" pitchFamily="18" charset="0"/>
                <a:cs typeface="Times New Roman" panose="02020603050405020304" pitchFamily="18" charset="0"/>
              </a:rPr>
              <a:t>-- </a:t>
            </a:r>
            <a:r>
              <a:rPr lang="en-US" b="0" i="0">
                <a:solidFill>
                  <a:srgbClr val="FF0000"/>
                </a:solidFill>
                <a:effectLst/>
                <a:latin typeface="Times New Roman" panose="02020603050405020304" pitchFamily="18" charset="0"/>
                <a:cs typeface="Times New Roman" panose="02020603050405020304" pitchFamily="18" charset="0"/>
              </a:rPr>
              <a:t>a network of networks in which users at any one computer can, if they have permission, get information from any other computer</a:t>
            </a:r>
            <a:r>
              <a:rPr lang="en-US" b="0" i="0">
                <a:effectLst/>
                <a:latin typeface="Times New Roman" panose="02020603050405020304" pitchFamily="18" charset="0"/>
                <a:cs typeface="Times New Roman" panose="02020603050405020304" pitchFamily="18" charset="0"/>
              </a:rPr>
              <a:t> (and sometimes talk directly to users at other computers).</a:t>
            </a:r>
          </a:p>
          <a:p>
            <a:pPr marL="0" indent="0" algn="just">
              <a:buNone/>
            </a:pPr>
            <a:r>
              <a:rPr lang="en-US" b="0" i="0">
                <a:effectLst/>
                <a:latin typeface="Times New Roman" panose="02020603050405020304" pitchFamily="18" charset="0"/>
                <a:cs typeface="Times New Roman" panose="02020603050405020304" pitchFamily="18" charset="0"/>
              </a:rPr>
              <a:t>                                  (Simply)</a:t>
            </a:r>
          </a:p>
          <a:p>
            <a:pPr marL="0" indent="0" algn="just">
              <a:buNone/>
            </a:pPr>
            <a:endParaRPr lang="en-US">
              <a:latin typeface="Times New Roman" panose="02020603050405020304" pitchFamily="18" charset="0"/>
              <a:cs typeface="Times New Roman" panose="02020603050405020304" pitchFamily="18" charset="0"/>
            </a:endParaRPr>
          </a:p>
          <a:p>
            <a:pPr marL="0" indent="0" algn="just">
              <a:buNone/>
            </a:pPr>
            <a:r>
              <a:rPr lang="en-US" b="0" i="0">
                <a:effectLst/>
                <a:latin typeface="Times New Roman" panose="02020603050405020304" pitchFamily="18" charset="0"/>
                <a:cs typeface="Times New Roman" panose="02020603050405020304" pitchFamily="18" charset="0"/>
              </a:rPr>
              <a:t>Internet is a </a:t>
            </a:r>
            <a:r>
              <a:rPr lang="en-US" b="0" i="0">
                <a:solidFill>
                  <a:srgbClr val="FF0000"/>
                </a:solidFill>
                <a:effectLst/>
                <a:latin typeface="Times New Roman" panose="02020603050405020304" pitchFamily="18" charset="0"/>
                <a:cs typeface="Times New Roman" panose="02020603050405020304" pitchFamily="18" charset="0"/>
              </a:rPr>
              <a:t>global network that connects billions of computers </a:t>
            </a:r>
            <a:r>
              <a:rPr lang="en-US" b="0" i="0">
                <a:effectLst/>
                <a:latin typeface="Times New Roman" panose="02020603050405020304" pitchFamily="18" charset="0"/>
                <a:cs typeface="Times New Roman" panose="02020603050405020304" pitchFamily="18" charset="0"/>
              </a:rPr>
              <a:t>across the world with each other and to the World Wide Web. </a:t>
            </a:r>
          </a:p>
          <a:p>
            <a:pPr algn="just"/>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1030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E6E178-5B5F-4B6C-BDA6-F17589346461}"/>
              </a:ext>
            </a:extLst>
          </p:cNvPr>
          <p:cNvSpPr>
            <a:spLocks noGrp="1"/>
          </p:cNvSpPr>
          <p:nvPr>
            <p:ph type="sldNum" sz="quarter" idx="12"/>
          </p:nvPr>
        </p:nvSpPr>
        <p:spPr/>
        <p:txBody>
          <a:bodyPr/>
          <a:lstStyle/>
          <a:p>
            <a:pPr>
              <a:defRPr/>
            </a:pPr>
            <a:fld id="{CCE60E7C-9340-4E78-8FF1-5B9A5C8058C3}" type="slidenum">
              <a:rPr lang="en-US" smtClean="0"/>
              <a:pPr>
                <a:defRPr/>
              </a:pPr>
              <a:t>60</a:t>
            </a:fld>
            <a:endParaRPr lang="en-US"/>
          </a:p>
        </p:txBody>
      </p:sp>
      <p:pic>
        <p:nvPicPr>
          <p:cNvPr id="4" name="Picture 3">
            <a:extLst>
              <a:ext uri="{FF2B5EF4-FFF2-40B4-BE49-F238E27FC236}">
                <a16:creationId xmlns:a16="http://schemas.microsoft.com/office/drawing/2014/main" id="{F314DE65-5FF3-4675-B142-9A6B85DC0820}"/>
              </a:ext>
            </a:extLst>
          </p:cNvPr>
          <p:cNvPicPr>
            <a:picLocks noChangeAspect="1"/>
          </p:cNvPicPr>
          <p:nvPr/>
        </p:nvPicPr>
        <p:blipFill rotWithShape="1">
          <a:blip r:embed="rId2"/>
          <a:srcRect l="6666" t="23586" r="47405" b="28030"/>
          <a:stretch/>
        </p:blipFill>
        <p:spPr>
          <a:xfrm>
            <a:off x="2667000" y="989572"/>
            <a:ext cx="7239000" cy="4289778"/>
          </a:xfrm>
          <a:prstGeom prst="rect">
            <a:avLst/>
          </a:prstGeom>
        </p:spPr>
      </p:pic>
      <p:sp>
        <p:nvSpPr>
          <p:cNvPr id="6" name="TextBox 5">
            <a:extLst>
              <a:ext uri="{FF2B5EF4-FFF2-40B4-BE49-F238E27FC236}">
                <a16:creationId xmlns:a16="http://schemas.microsoft.com/office/drawing/2014/main" id="{8DBBBD3A-DBED-45D8-AB6F-288F94CF0034}"/>
              </a:ext>
            </a:extLst>
          </p:cNvPr>
          <p:cNvSpPr txBox="1"/>
          <p:nvPr/>
        </p:nvSpPr>
        <p:spPr>
          <a:xfrm>
            <a:off x="2743200" y="5587455"/>
            <a:ext cx="7467600" cy="923330"/>
          </a:xfrm>
          <a:prstGeom prst="rect">
            <a:avLst/>
          </a:prstGeom>
          <a:noFill/>
        </p:spPr>
        <p:txBody>
          <a:bodyPr wrap="square">
            <a:spAutoFit/>
          </a:bodyPr>
          <a:lstStyle/>
          <a:p>
            <a:r>
              <a:rPr lang="en-US">
                <a:solidFill>
                  <a:srgbClr val="333333"/>
                </a:solidFill>
                <a:latin typeface="inter-regular"/>
              </a:rPr>
              <a:t>Flow control is used to prevent the sender from overwhelming the receiver. If the receiver is overloaded with too much data, then the receiver discards the packets and asking for the retransmission of packets.</a:t>
            </a:r>
            <a:endParaRPr lang="en-IN"/>
          </a:p>
        </p:txBody>
      </p:sp>
    </p:spTree>
    <p:extLst>
      <p:ext uri="{BB962C8B-B14F-4D97-AF65-F5344CB8AC3E}">
        <p14:creationId xmlns:p14="http://schemas.microsoft.com/office/powerpoint/2010/main" val="3599216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310EA4-9589-4E0F-A35B-F9ABA30E8DFB}"/>
              </a:ext>
            </a:extLst>
          </p:cNvPr>
          <p:cNvSpPr>
            <a:spLocks noGrp="1"/>
          </p:cNvSpPr>
          <p:nvPr>
            <p:ph type="sldNum" sz="quarter" idx="12"/>
          </p:nvPr>
        </p:nvSpPr>
        <p:spPr/>
        <p:txBody>
          <a:bodyPr/>
          <a:lstStyle/>
          <a:p>
            <a:pPr>
              <a:defRPr/>
            </a:pPr>
            <a:fld id="{CCE60E7C-9340-4E78-8FF1-5B9A5C8058C3}" type="slidenum">
              <a:rPr lang="en-US" smtClean="0"/>
              <a:pPr>
                <a:defRPr/>
              </a:pPr>
              <a:t>61</a:t>
            </a:fld>
            <a:endParaRPr lang="en-US"/>
          </a:p>
        </p:txBody>
      </p:sp>
      <p:sp>
        <p:nvSpPr>
          <p:cNvPr id="4" name="TextBox 3">
            <a:extLst>
              <a:ext uri="{FF2B5EF4-FFF2-40B4-BE49-F238E27FC236}">
                <a16:creationId xmlns:a16="http://schemas.microsoft.com/office/drawing/2014/main" id="{BD0FF2CE-86A3-4425-8E64-278D905FAF36}"/>
              </a:ext>
            </a:extLst>
          </p:cNvPr>
          <p:cNvSpPr txBox="1"/>
          <p:nvPr/>
        </p:nvSpPr>
        <p:spPr>
          <a:xfrm>
            <a:off x="2590800" y="1295400"/>
            <a:ext cx="7162800" cy="1754326"/>
          </a:xfrm>
          <a:prstGeom prst="rect">
            <a:avLst/>
          </a:prstGeom>
          <a:noFill/>
        </p:spPr>
        <p:txBody>
          <a:bodyPr wrap="square">
            <a:spAutoFit/>
          </a:bodyPr>
          <a:lstStyle/>
          <a:p>
            <a:pPr algn="just"/>
            <a:r>
              <a:rPr lang="en-US" b="1">
                <a:solidFill>
                  <a:srgbClr val="333333"/>
                </a:solidFill>
                <a:latin typeface="inter-bold"/>
              </a:rPr>
              <a:t>Error Control</a:t>
            </a:r>
          </a:p>
          <a:p>
            <a:pPr algn="just"/>
            <a:endParaRPr lang="en-US" b="1">
              <a:solidFill>
                <a:srgbClr val="333333"/>
              </a:solidFill>
              <a:latin typeface="inter-bold"/>
            </a:endParaRPr>
          </a:p>
          <a:p>
            <a:pPr algn="just"/>
            <a:endParaRPr lang="en-US">
              <a:solidFill>
                <a:srgbClr val="333333"/>
              </a:solidFill>
              <a:latin typeface="inter-regular"/>
            </a:endParaRPr>
          </a:p>
          <a:p>
            <a:pPr algn="just">
              <a:buFont typeface="Arial" panose="020B0604020202020204" pitchFamily="34" charset="0"/>
              <a:buChar char="•"/>
            </a:pPr>
            <a:r>
              <a:rPr lang="en-US">
                <a:solidFill>
                  <a:srgbClr val="000000"/>
                </a:solidFill>
                <a:latin typeface="inter-regular"/>
              </a:rPr>
              <a:t>The primary role of reliability is </a:t>
            </a:r>
            <a:r>
              <a:rPr lang="en-US" b="1">
                <a:solidFill>
                  <a:srgbClr val="000000"/>
                </a:solidFill>
                <a:latin typeface="inter-bold"/>
              </a:rPr>
              <a:t>Error Control</a:t>
            </a:r>
            <a:r>
              <a:rPr lang="en-US">
                <a:solidFill>
                  <a:srgbClr val="000000"/>
                </a:solidFill>
                <a:latin typeface="inter-regular"/>
              </a:rPr>
              <a:t>. In reality, no transmission will be 100 percent error-free delivery. Therefore, transport layer protocols are designed to provide error-free transmission.</a:t>
            </a:r>
          </a:p>
        </p:txBody>
      </p:sp>
      <p:pic>
        <p:nvPicPr>
          <p:cNvPr id="6" name="Picture 5">
            <a:extLst>
              <a:ext uri="{FF2B5EF4-FFF2-40B4-BE49-F238E27FC236}">
                <a16:creationId xmlns:a16="http://schemas.microsoft.com/office/drawing/2014/main" id="{DDFD8EEF-DD3E-4911-8DDD-2EF138E66AAF}"/>
              </a:ext>
            </a:extLst>
          </p:cNvPr>
          <p:cNvPicPr>
            <a:picLocks noChangeAspect="1"/>
          </p:cNvPicPr>
          <p:nvPr/>
        </p:nvPicPr>
        <p:blipFill rotWithShape="1">
          <a:blip r:embed="rId2"/>
          <a:srcRect l="2977" t="34186" r="4523" b="16925"/>
          <a:stretch/>
        </p:blipFill>
        <p:spPr>
          <a:xfrm>
            <a:off x="1943100" y="3276600"/>
            <a:ext cx="8458200" cy="2514600"/>
          </a:xfrm>
          <a:prstGeom prst="rect">
            <a:avLst/>
          </a:prstGeom>
        </p:spPr>
      </p:pic>
    </p:spTree>
    <p:extLst>
      <p:ext uri="{BB962C8B-B14F-4D97-AF65-F5344CB8AC3E}">
        <p14:creationId xmlns:p14="http://schemas.microsoft.com/office/powerpoint/2010/main" val="37191684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3FC4AF-0147-4E1F-BF9A-19D4BF82D2B4}"/>
              </a:ext>
            </a:extLst>
          </p:cNvPr>
          <p:cNvSpPr>
            <a:spLocks noGrp="1"/>
          </p:cNvSpPr>
          <p:nvPr>
            <p:ph type="sldNum" sz="quarter" idx="12"/>
          </p:nvPr>
        </p:nvSpPr>
        <p:spPr/>
        <p:txBody>
          <a:bodyPr/>
          <a:lstStyle/>
          <a:p>
            <a:pPr>
              <a:defRPr/>
            </a:pPr>
            <a:fld id="{CCE60E7C-9340-4E78-8FF1-5B9A5C8058C3}" type="slidenum">
              <a:rPr lang="en-US" smtClean="0"/>
              <a:pPr>
                <a:defRPr/>
              </a:pPr>
              <a:t>62</a:t>
            </a:fld>
            <a:endParaRPr lang="en-US"/>
          </a:p>
        </p:txBody>
      </p:sp>
      <p:pic>
        <p:nvPicPr>
          <p:cNvPr id="4" name="Picture 3">
            <a:extLst>
              <a:ext uri="{FF2B5EF4-FFF2-40B4-BE49-F238E27FC236}">
                <a16:creationId xmlns:a16="http://schemas.microsoft.com/office/drawing/2014/main" id="{C8A767C8-9A5C-49F0-BD52-93DFBA54DCDF}"/>
              </a:ext>
            </a:extLst>
          </p:cNvPr>
          <p:cNvPicPr>
            <a:picLocks noChangeAspect="1"/>
          </p:cNvPicPr>
          <p:nvPr/>
        </p:nvPicPr>
        <p:blipFill rotWithShape="1">
          <a:blip r:embed="rId2"/>
          <a:srcRect l="11667" t="20371" r="37500" b="24815"/>
          <a:stretch/>
        </p:blipFill>
        <p:spPr>
          <a:xfrm>
            <a:off x="2857500" y="1464664"/>
            <a:ext cx="6477000" cy="3928672"/>
          </a:xfrm>
          <a:prstGeom prst="rect">
            <a:avLst/>
          </a:prstGeom>
        </p:spPr>
      </p:pic>
    </p:spTree>
    <p:extLst>
      <p:ext uri="{BB962C8B-B14F-4D97-AF65-F5344CB8AC3E}">
        <p14:creationId xmlns:p14="http://schemas.microsoft.com/office/powerpoint/2010/main" val="1055346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5A33D-13D0-40C8-A3E3-A3D83E618B78}"/>
              </a:ext>
            </a:extLst>
          </p:cNvPr>
          <p:cNvSpPr>
            <a:spLocks noGrp="1"/>
          </p:cNvSpPr>
          <p:nvPr>
            <p:ph type="title"/>
          </p:nvPr>
        </p:nvSpPr>
        <p:spPr>
          <a:xfrm>
            <a:off x="838200" y="365126"/>
            <a:ext cx="10515600" cy="882720"/>
          </a:xfrm>
        </p:spPr>
        <p:txBody>
          <a:bodyPr>
            <a:normAutofit fontScale="90000"/>
          </a:bodyPr>
          <a:lstStyle/>
          <a:p>
            <a:r>
              <a:rPr lang="en-US" b="1" i="0">
                <a:solidFill>
                  <a:srgbClr val="FF0000"/>
                </a:solidFill>
                <a:effectLst/>
                <a:latin typeface="Times New Roman" panose="02020603050405020304" pitchFamily="18" charset="0"/>
                <a:cs typeface="Times New Roman" panose="02020603050405020304" pitchFamily="18" charset="0"/>
              </a:rPr>
              <a:t>Layer 5- Session Layer</a:t>
            </a:r>
            <a:br>
              <a:rPr lang="en-US" b="1" i="0">
                <a:solidFill>
                  <a:srgbClr val="273239"/>
                </a:solidFill>
                <a:effectLst/>
                <a:latin typeface="Nunito" pitchFamily="2" charset="0"/>
              </a:rPr>
            </a:br>
            <a:endParaRPr lang="en-US"/>
          </a:p>
        </p:txBody>
      </p:sp>
      <p:sp>
        <p:nvSpPr>
          <p:cNvPr id="3" name="Content Placeholder 2">
            <a:extLst>
              <a:ext uri="{FF2B5EF4-FFF2-40B4-BE49-F238E27FC236}">
                <a16:creationId xmlns:a16="http://schemas.microsoft.com/office/drawing/2014/main" id="{0AB20015-631F-4CC3-8E53-A61FAC343632}"/>
              </a:ext>
            </a:extLst>
          </p:cNvPr>
          <p:cNvSpPr>
            <a:spLocks noGrp="1"/>
          </p:cNvSpPr>
          <p:nvPr>
            <p:ph idx="1"/>
          </p:nvPr>
        </p:nvSpPr>
        <p:spPr>
          <a:xfrm>
            <a:off x="838200" y="1563757"/>
            <a:ext cx="10515600" cy="4613206"/>
          </a:xfrm>
        </p:spPr>
        <p:txBody>
          <a:bodyPr/>
          <a:lstStyle/>
          <a:p>
            <a:pPr algn="just"/>
            <a:r>
              <a:rPr lang="en-US" b="0" i="0">
                <a:effectLst/>
                <a:latin typeface="Times New Roman" panose="02020603050405020304" pitchFamily="18" charset="0"/>
                <a:cs typeface="Times New Roman" panose="02020603050405020304" pitchFamily="18" charset="0"/>
              </a:rPr>
              <a:t>This layer is responsible for the </a:t>
            </a:r>
            <a:r>
              <a:rPr lang="en-US" b="0" i="0">
                <a:solidFill>
                  <a:srgbClr val="FF0000"/>
                </a:solidFill>
                <a:effectLst/>
                <a:latin typeface="Times New Roman" panose="02020603050405020304" pitchFamily="18" charset="0"/>
                <a:cs typeface="Times New Roman" panose="02020603050405020304" pitchFamily="18" charset="0"/>
              </a:rPr>
              <a:t>establishment of connection, maintenance of sessions, and authentication, and also ensures security</a:t>
            </a:r>
            <a:r>
              <a:rPr lang="en-US" b="0" i="0">
                <a:effectLst/>
                <a:latin typeface="Times New Roman" panose="02020603050405020304" pitchFamily="18" charset="0"/>
                <a:cs typeface="Times New Roman" panose="02020603050405020304" pitchFamily="18" charset="0"/>
              </a:rPr>
              <a:t>.</a:t>
            </a:r>
          </a:p>
          <a:p>
            <a:endParaRPr lang="en-US"/>
          </a:p>
        </p:txBody>
      </p:sp>
      <p:pic>
        <p:nvPicPr>
          <p:cNvPr id="4" name="Picture 3">
            <a:extLst>
              <a:ext uri="{FF2B5EF4-FFF2-40B4-BE49-F238E27FC236}">
                <a16:creationId xmlns:a16="http://schemas.microsoft.com/office/drawing/2014/main" id="{BB46F4F1-5F96-40BC-B9EA-855004E9B1D1}"/>
              </a:ext>
            </a:extLst>
          </p:cNvPr>
          <p:cNvPicPr>
            <a:picLocks noChangeAspect="1"/>
          </p:cNvPicPr>
          <p:nvPr/>
        </p:nvPicPr>
        <p:blipFill rotWithShape="1">
          <a:blip r:embed="rId2"/>
          <a:srcRect t="14708"/>
          <a:stretch/>
        </p:blipFill>
        <p:spPr>
          <a:xfrm>
            <a:off x="1959113" y="2739533"/>
            <a:ext cx="7823200" cy="3753341"/>
          </a:xfrm>
          <a:prstGeom prst="rect">
            <a:avLst/>
          </a:prstGeom>
        </p:spPr>
      </p:pic>
    </p:spTree>
    <p:extLst>
      <p:ext uri="{BB962C8B-B14F-4D97-AF65-F5344CB8AC3E}">
        <p14:creationId xmlns:p14="http://schemas.microsoft.com/office/powerpoint/2010/main" val="2378370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6B4B2-5CB9-4B72-9DF5-64CC69987AF3}"/>
              </a:ext>
            </a:extLst>
          </p:cNvPr>
          <p:cNvSpPr>
            <a:spLocks noGrp="1"/>
          </p:cNvSpPr>
          <p:nvPr>
            <p:ph type="title"/>
          </p:nvPr>
        </p:nvSpPr>
        <p:spPr/>
        <p:txBody>
          <a:bodyPr>
            <a:normAutofit fontScale="90000"/>
          </a:bodyPr>
          <a:lstStyle/>
          <a:p>
            <a:br>
              <a:rPr lang="en-US" b="1" i="0">
                <a:solidFill>
                  <a:srgbClr val="273239"/>
                </a:solidFill>
                <a:effectLst/>
                <a:latin typeface="Nunito" pitchFamily="2" charset="0"/>
              </a:rPr>
            </a:br>
            <a:r>
              <a:rPr lang="en-US" b="1" i="0">
                <a:solidFill>
                  <a:srgbClr val="FF0000"/>
                </a:solidFill>
                <a:effectLst/>
                <a:latin typeface="Times New Roman" panose="02020603050405020304" pitchFamily="18" charset="0"/>
                <a:cs typeface="Times New Roman" panose="02020603050405020304" pitchFamily="18" charset="0"/>
              </a:rPr>
              <a:t>Functions of the Session Layer</a:t>
            </a:r>
            <a:br>
              <a:rPr lang="en-US" b="1" i="0">
                <a:solidFill>
                  <a:srgbClr val="273239"/>
                </a:solidFill>
                <a:effectLst/>
                <a:latin typeface="Nunito" pitchFamily="2" charset="0"/>
              </a:rPr>
            </a:br>
            <a:endParaRPr lang="en-US"/>
          </a:p>
        </p:txBody>
      </p:sp>
      <p:sp>
        <p:nvSpPr>
          <p:cNvPr id="3" name="Content Placeholder 2">
            <a:extLst>
              <a:ext uri="{FF2B5EF4-FFF2-40B4-BE49-F238E27FC236}">
                <a16:creationId xmlns:a16="http://schemas.microsoft.com/office/drawing/2014/main" id="{8A836B75-ADCE-4341-9516-3C5BC2EF8A00}"/>
              </a:ext>
            </a:extLst>
          </p:cNvPr>
          <p:cNvSpPr>
            <a:spLocks noGrp="1"/>
          </p:cNvSpPr>
          <p:nvPr>
            <p:ph idx="1"/>
          </p:nvPr>
        </p:nvSpPr>
        <p:spPr/>
        <p:txBody>
          <a:bodyPr>
            <a:normAutofit lnSpcReduction="10000"/>
          </a:bodyPr>
          <a:lstStyle/>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Session establishment, maintenance, and termination:</a:t>
            </a:r>
            <a:r>
              <a:rPr lang="en-US" b="0" i="0">
                <a:effectLst/>
                <a:latin typeface="Times New Roman" panose="02020603050405020304" pitchFamily="18" charset="0"/>
                <a:cs typeface="Times New Roman" panose="02020603050405020304" pitchFamily="18" charset="0"/>
              </a:rPr>
              <a:t> The layer allows the two processes to establish, use and terminate a connection.</a:t>
            </a:r>
          </a:p>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Synchronization:</a:t>
            </a:r>
            <a:r>
              <a:rPr lang="en-US" b="0" i="0">
                <a:effectLst/>
                <a:latin typeface="Times New Roman" panose="02020603050405020304" pitchFamily="18" charset="0"/>
                <a:cs typeface="Times New Roman" panose="02020603050405020304" pitchFamily="18" charset="0"/>
              </a:rPr>
              <a:t> This layer allows a process to add checkpoints that are considered synchronization points in the data. These synchronization points help to identify the error so that the data is re-synchronized properly, and ends of the messages are not cut prematurely and data loss is avoided.</a:t>
            </a:r>
          </a:p>
          <a:p>
            <a:pPr algn="just" fontAlgn="base">
              <a:buFont typeface="Arial" panose="020B0604020202020204" pitchFamily="34" charset="0"/>
              <a:buChar char="•"/>
            </a:pPr>
            <a:r>
              <a:rPr lang="en-US" b="1" i="0">
                <a:effectLst/>
                <a:latin typeface="Times New Roman" panose="02020603050405020304" pitchFamily="18" charset="0"/>
                <a:cs typeface="Times New Roman" panose="02020603050405020304" pitchFamily="18" charset="0"/>
              </a:rPr>
              <a:t>Dialog Controller:</a:t>
            </a:r>
            <a:r>
              <a:rPr lang="en-US" b="0" i="0">
                <a:effectLst/>
                <a:latin typeface="Times New Roman" panose="02020603050405020304" pitchFamily="18" charset="0"/>
                <a:cs typeface="Times New Roman" panose="02020603050405020304" pitchFamily="18" charset="0"/>
              </a:rPr>
              <a:t> The session layer allows two systems to start communication with each other in half-duplex or full-duplex.</a:t>
            </a:r>
          </a:p>
          <a:p>
            <a:pPr algn="just" fontAlgn="base">
              <a:buFont typeface="Arial" panose="020B0604020202020204" pitchFamily="34" charset="0"/>
              <a:buChar char="•"/>
            </a:pPr>
            <a:r>
              <a:rPr lang="en-US" b="0" i="0">
                <a:effectLst/>
                <a:latin typeface="Times New Roman" panose="02020603050405020304" pitchFamily="18" charset="0"/>
                <a:cs typeface="Times New Roman" panose="02020603050405020304" pitchFamily="18" charset="0"/>
              </a:rPr>
              <a:t>Protocols used in the session layer include: Telnet, SSL, SQL, SSH, and SNMP.</a:t>
            </a:r>
          </a:p>
          <a:p>
            <a:endParaRPr lang="en-US"/>
          </a:p>
        </p:txBody>
      </p:sp>
    </p:spTree>
    <p:extLst>
      <p:ext uri="{BB962C8B-B14F-4D97-AF65-F5344CB8AC3E}">
        <p14:creationId xmlns:p14="http://schemas.microsoft.com/office/powerpoint/2010/main" val="922683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B91E-C486-4DB7-BC59-899A4049889C}"/>
              </a:ext>
            </a:extLst>
          </p:cNvPr>
          <p:cNvSpPr>
            <a:spLocks noGrp="1"/>
          </p:cNvSpPr>
          <p:nvPr>
            <p:ph type="title"/>
          </p:nvPr>
        </p:nvSpPr>
        <p:spPr/>
        <p:txBody>
          <a:bodyPr>
            <a:normAutofit fontScale="90000"/>
          </a:bodyPr>
          <a:lstStyle/>
          <a:p>
            <a:br>
              <a:rPr lang="en-US" b="1" i="0">
                <a:solidFill>
                  <a:srgbClr val="273239"/>
                </a:solidFill>
                <a:effectLst/>
                <a:latin typeface="Nunito" pitchFamily="2" charset="0"/>
              </a:rPr>
            </a:br>
            <a:r>
              <a:rPr lang="en-US" b="1" i="0">
                <a:solidFill>
                  <a:srgbClr val="FF0000"/>
                </a:solidFill>
                <a:effectLst/>
                <a:latin typeface="Times New Roman" panose="02020603050405020304" pitchFamily="18" charset="0"/>
                <a:cs typeface="Times New Roman" panose="02020603050405020304" pitchFamily="18" charset="0"/>
              </a:rPr>
              <a:t>Layer 6- Presentation Layer</a:t>
            </a:r>
            <a:br>
              <a:rPr lang="en-US" b="1" i="0">
                <a:solidFill>
                  <a:srgbClr val="273239"/>
                </a:solidFill>
                <a:effectLst/>
                <a:latin typeface="Nunito" pitchFamily="2" charset="0"/>
              </a:rPr>
            </a:br>
            <a:endParaRPr lang="en-US"/>
          </a:p>
        </p:txBody>
      </p:sp>
      <p:sp>
        <p:nvSpPr>
          <p:cNvPr id="3" name="Content Placeholder 2">
            <a:extLst>
              <a:ext uri="{FF2B5EF4-FFF2-40B4-BE49-F238E27FC236}">
                <a16:creationId xmlns:a16="http://schemas.microsoft.com/office/drawing/2014/main" id="{92ED4F9A-1830-4B8F-AF6B-C9DD75D9426C}"/>
              </a:ext>
            </a:extLst>
          </p:cNvPr>
          <p:cNvSpPr>
            <a:spLocks noGrp="1"/>
          </p:cNvSpPr>
          <p:nvPr>
            <p:ph idx="1"/>
          </p:nvPr>
        </p:nvSpPr>
        <p:spPr/>
        <p:txBody>
          <a:bodyPr/>
          <a:lstStyle/>
          <a:p>
            <a:pPr algn="just"/>
            <a:r>
              <a:rPr lang="en-US" b="0" i="0">
                <a:effectLst/>
                <a:latin typeface="Times New Roman" panose="02020603050405020304" pitchFamily="18" charset="0"/>
                <a:cs typeface="Times New Roman" panose="02020603050405020304" pitchFamily="18" charset="0"/>
              </a:rPr>
              <a:t>The presentation layer is also called the </a:t>
            </a:r>
            <a:r>
              <a:rPr lang="en-US" b="1" i="0">
                <a:effectLst/>
                <a:latin typeface="Times New Roman" panose="02020603050405020304" pitchFamily="18" charset="0"/>
                <a:cs typeface="Times New Roman" panose="02020603050405020304" pitchFamily="18" charset="0"/>
              </a:rPr>
              <a:t>Translation layer</a:t>
            </a:r>
            <a:r>
              <a:rPr lang="en-US" b="0" i="0">
                <a:effectLst/>
                <a:latin typeface="Times New Roman" panose="02020603050405020304" pitchFamily="18" charset="0"/>
                <a:cs typeface="Times New Roman" panose="02020603050405020304" pitchFamily="18" charset="0"/>
              </a:rPr>
              <a:t>. The data from the application layer is extracted here and manipulated as per the required format to transmit over the network. </a:t>
            </a:r>
          </a:p>
          <a:p>
            <a:pPr algn="just"/>
            <a:r>
              <a:rPr lang="en-US" b="0" i="0">
                <a:effectLst/>
                <a:latin typeface="Times New Roman" panose="02020603050405020304" pitchFamily="18" charset="0"/>
                <a:cs typeface="Times New Roman" panose="02020603050405020304" pitchFamily="18" charset="0"/>
              </a:rPr>
              <a:t>The presentation layer (also referred to as the ‘syntax layer’) transforms data into a form the application layer can digest.</a:t>
            </a:r>
          </a:p>
          <a:p>
            <a:pPr algn="just"/>
            <a:r>
              <a:rPr lang="en-US" b="0" i="0">
                <a:effectLst/>
                <a:latin typeface="Times New Roman" panose="02020603050405020304" pitchFamily="18" charset="0"/>
                <a:cs typeface="Times New Roman" panose="02020603050405020304" pitchFamily="18" charset="0"/>
              </a:rPr>
              <a:t>What happens in this layer, typically, is formatting and encrypting data that is sent across the network. Examples of what this layer provides services for include MPEG, GIF, TIFF, ASCII, and encryption.</a:t>
            </a:r>
          </a:p>
          <a:p>
            <a:pPr algn="just"/>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12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87E1A64-EF7B-4819-BF89-3B1D547C6F27}"/>
              </a:ext>
            </a:extLst>
          </p:cNvPr>
          <p:cNvPicPr>
            <a:picLocks noGrp="1" noChangeAspect="1"/>
          </p:cNvPicPr>
          <p:nvPr>
            <p:ph idx="1"/>
          </p:nvPr>
        </p:nvPicPr>
        <p:blipFill rotWithShape="1">
          <a:blip r:embed="rId2"/>
          <a:srcRect l="1667" t="17407" r="1667" b="15926"/>
          <a:stretch/>
        </p:blipFill>
        <p:spPr>
          <a:xfrm>
            <a:off x="838200" y="1961606"/>
            <a:ext cx="10515600" cy="4079375"/>
          </a:xfrm>
          <a:prstGeom prst="rect">
            <a:avLst/>
          </a:prstGeom>
        </p:spPr>
      </p:pic>
    </p:spTree>
    <p:extLst>
      <p:ext uri="{BB962C8B-B14F-4D97-AF65-F5344CB8AC3E}">
        <p14:creationId xmlns:p14="http://schemas.microsoft.com/office/powerpoint/2010/main" val="8923693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1B10-692D-4ED3-B745-A0FAFCFC893D}"/>
              </a:ext>
            </a:extLst>
          </p:cNvPr>
          <p:cNvSpPr>
            <a:spLocks noGrp="1"/>
          </p:cNvSpPr>
          <p:nvPr>
            <p:ph type="title"/>
          </p:nvPr>
        </p:nvSpPr>
        <p:spPr/>
        <p:txBody>
          <a:bodyPr/>
          <a:lstStyle/>
          <a:p>
            <a:r>
              <a:rPr lang="en-US" b="1" i="0">
                <a:solidFill>
                  <a:srgbClr val="FF0000"/>
                </a:solidFill>
                <a:effectLst/>
                <a:latin typeface="Times New Roman" panose="02020603050405020304" pitchFamily="18" charset="0"/>
                <a:cs typeface="Times New Roman" panose="02020603050405020304" pitchFamily="18" charset="0"/>
              </a:rPr>
              <a:t>Layer 7- Application Layer</a:t>
            </a:r>
            <a:br>
              <a:rPr lang="en-US" b="1" i="0">
                <a:solidFill>
                  <a:srgbClr val="273239"/>
                </a:solidFill>
                <a:effectLst/>
                <a:latin typeface="Nunito" pitchFamily="2" charset="0"/>
              </a:rPr>
            </a:br>
            <a:endParaRPr lang="en-US"/>
          </a:p>
        </p:txBody>
      </p:sp>
      <p:sp>
        <p:nvSpPr>
          <p:cNvPr id="3" name="Content Placeholder 2">
            <a:extLst>
              <a:ext uri="{FF2B5EF4-FFF2-40B4-BE49-F238E27FC236}">
                <a16:creationId xmlns:a16="http://schemas.microsoft.com/office/drawing/2014/main" id="{27B5B392-E183-405E-895C-44AD5B250233}"/>
              </a:ext>
            </a:extLst>
          </p:cNvPr>
          <p:cNvSpPr>
            <a:spLocks noGrp="1"/>
          </p:cNvSpPr>
          <p:nvPr>
            <p:ph idx="1"/>
          </p:nvPr>
        </p:nvSpPr>
        <p:spPr/>
        <p:txBody>
          <a:bodyPr/>
          <a:lstStyle/>
          <a:p>
            <a:pPr algn="just" fontAlgn="base"/>
            <a:r>
              <a:rPr lang="en-US" b="0" i="0">
                <a:effectLst/>
                <a:latin typeface="Times New Roman" panose="02020603050405020304" pitchFamily="18" charset="0"/>
                <a:cs typeface="Times New Roman" panose="02020603050405020304" pitchFamily="18" charset="0"/>
              </a:rPr>
              <a:t>At the very top of the OSI Reference Model stack of layers, we find the Application layer which is implemented by the network applications. These applications produce the data, which has to be transferred over the network. This layer also serves as a window for the application services to access the network and for displaying the received information to the user. </a:t>
            </a:r>
          </a:p>
          <a:p>
            <a:pPr algn="just" fontAlgn="base"/>
            <a:r>
              <a:rPr lang="en-US" b="0" i="0">
                <a:effectLst/>
                <a:latin typeface="Times New Roman" panose="02020603050405020304" pitchFamily="18" charset="0"/>
                <a:cs typeface="Times New Roman" panose="02020603050405020304" pitchFamily="18" charset="0"/>
              </a:rPr>
              <a:t>Example: Application – Browsers, Skype Messenger, etc. </a:t>
            </a:r>
          </a:p>
          <a:p>
            <a:pPr algn="just" fontAlgn="base"/>
            <a:r>
              <a:rPr lang="en-US" b="1" i="0">
                <a:effectLst/>
                <a:latin typeface="Times New Roman" panose="02020603050405020304" pitchFamily="18" charset="0"/>
                <a:cs typeface="Times New Roman" panose="02020603050405020304" pitchFamily="18" charset="0"/>
              </a:rPr>
              <a:t>Note:</a:t>
            </a:r>
            <a:r>
              <a:rPr lang="en-US" b="0" i="0">
                <a:effectLst/>
                <a:latin typeface="Times New Roman" panose="02020603050405020304" pitchFamily="18" charset="0"/>
                <a:cs typeface="Times New Roman" panose="02020603050405020304" pitchFamily="18" charset="0"/>
              </a:rPr>
              <a:t> The application Layer is also called Desktop Layer. </a:t>
            </a:r>
          </a:p>
          <a:p>
            <a:endParaRPr lang="en-US"/>
          </a:p>
        </p:txBody>
      </p:sp>
    </p:spTree>
    <p:extLst>
      <p:ext uri="{BB962C8B-B14F-4D97-AF65-F5344CB8AC3E}">
        <p14:creationId xmlns:p14="http://schemas.microsoft.com/office/powerpoint/2010/main" val="3561115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B9A9-9FC8-4293-8852-CE4812BBA8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A32317-9907-4250-9FCD-9095AAFA4E7B}"/>
              </a:ext>
            </a:extLst>
          </p:cNvPr>
          <p:cNvSpPr>
            <a:spLocks noGrp="1"/>
          </p:cNvSpPr>
          <p:nvPr>
            <p:ph idx="1"/>
          </p:nvPr>
        </p:nvSpPr>
        <p:spPr/>
        <p:txBody>
          <a:bodyPr/>
          <a:lstStyle/>
          <a:p>
            <a:pPr marL="0" indent="0" algn="just" fontAlgn="base">
              <a:buNone/>
            </a:pPr>
            <a:r>
              <a:rPr lang="en-US" b="1" i="0">
                <a:solidFill>
                  <a:srgbClr val="273239"/>
                </a:solidFill>
                <a:effectLst/>
                <a:latin typeface="Nunito" pitchFamily="2" charset="0"/>
              </a:rPr>
              <a:t>Functions of the Application Layer are:</a:t>
            </a:r>
          </a:p>
          <a:p>
            <a:pPr marL="0" indent="0" algn="just" fontAlgn="base">
              <a:buNone/>
            </a:pPr>
            <a:endParaRPr lang="en-US" b="1" i="0">
              <a:solidFill>
                <a:srgbClr val="273239"/>
              </a:solidFill>
              <a:effectLst/>
              <a:latin typeface="Nunito" pitchFamily="2" charset="0"/>
            </a:endParaRPr>
          </a:p>
          <a:p>
            <a:pPr algn="just" fontAlgn="base">
              <a:buFont typeface="Arial" panose="020B0604020202020204" pitchFamily="34" charset="0"/>
              <a:buChar char="•"/>
            </a:pPr>
            <a:r>
              <a:rPr lang="en-US" b="0" i="0">
                <a:solidFill>
                  <a:srgbClr val="273239"/>
                </a:solidFill>
                <a:effectLst/>
                <a:latin typeface="Nunito" pitchFamily="2" charset="0"/>
              </a:rPr>
              <a:t>Network Virtual Terminal</a:t>
            </a:r>
          </a:p>
          <a:p>
            <a:pPr algn="just" fontAlgn="base">
              <a:buFont typeface="Arial" panose="020B0604020202020204" pitchFamily="34" charset="0"/>
              <a:buChar char="•"/>
            </a:pPr>
            <a:r>
              <a:rPr lang="en-US" b="0" i="0">
                <a:solidFill>
                  <a:srgbClr val="273239"/>
                </a:solidFill>
                <a:effectLst/>
                <a:latin typeface="Nunito" pitchFamily="2" charset="0"/>
              </a:rPr>
              <a:t>FTAM- File transfer access and management</a:t>
            </a:r>
          </a:p>
          <a:p>
            <a:pPr algn="just" fontAlgn="base">
              <a:buFont typeface="Arial" panose="020B0604020202020204" pitchFamily="34" charset="0"/>
              <a:buChar char="•"/>
            </a:pPr>
            <a:r>
              <a:rPr lang="en-US" b="0" i="0">
                <a:solidFill>
                  <a:srgbClr val="273239"/>
                </a:solidFill>
                <a:effectLst/>
                <a:latin typeface="Nunito" pitchFamily="2" charset="0"/>
              </a:rPr>
              <a:t>Mail Services</a:t>
            </a:r>
          </a:p>
          <a:p>
            <a:pPr algn="just" fontAlgn="base">
              <a:buFont typeface="Arial" panose="020B0604020202020204" pitchFamily="34" charset="0"/>
              <a:buChar char="•"/>
            </a:pPr>
            <a:r>
              <a:rPr lang="en-US" b="0" i="0">
                <a:solidFill>
                  <a:srgbClr val="273239"/>
                </a:solidFill>
                <a:effectLst/>
                <a:latin typeface="Nunito" pitchFamily="2" charset="0"/>
              </a:rPr>
              <a:t>Directory Services</a:t>
            </a:r>
          </a:p>
          <a:p>
            <a:endParaRPr lang="en-US"/>
          </a:p>
        </p:txBody>
      </p:sp>
    </p:spTree>
    <p:extLst>
      <p:ext uri="{BB962C8B-B14F-4D97-AF65-F5344CB8AC3E}">
        <p14:creationId xmlns:p14="http://schemas.microsoft.com/office/powerpoint/2010/main" val="3692620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B714C3-3156-4F6B-98E1-5487569853B0}"/>
              </a:ext>
            </a:extLst>
          </p:cNvPr>
          <p:cNvPicPr>
            <a:picLocks noGrp="1" noChangeAspect="1"/>
          </p:cNvPicPr>
          <p:nvPr>
            <p:ph idx="1"/>
          </p:nvPr>
        </p:nvPicPr>
        <p:blipFill rotWithShape="1">
          <a:blip r:embed="rId2"/>
          <a:srcRect l="6735" t="25961" r="35833" b="23334"/>
          <a:stretch/>
        </p:blipFill>
        <p:spPr>
          <a:xfrm>
            <a:off x="1529467" y="1110007"/>
            <a:ext cx="8762004" cy="4760706"/>
          </a:xfrm>
          <a:prstGeom prst="rect">
            <a:avLst/>
          </a:prstGeom>
        </p:spPr>
      </p:pic>
    </p:spTree>
    <p:extLst>
      <p:ext uri="{BB962C8B-B14F-4D97-AF65-F5344CB8AC3E}">
        <p14:creationId xmlns:p14="http://schemas.microsoft.com/office/powerpoint/2010/main" val="343400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9F60-AD89-4438-8CF8-F586281E2E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835EC1-D0CC-43A1-8890-CB344EDE9869}"/>
              </a:ext>
            </a:extLst>
          </p:cNvPr>
          <p:cNvSpPr>
            <a:spLocks noGrp="1"/>
          </p:cNvSpPr>
          <p:nvPr>
            <p:ph idx="1"/>
          </p:nvPr>
        </p:nvSpPr>
        <p:spPr>
          <a:xfrm>
            <a:off x="838200" y="1825625"/>
            <a:ext cx="6238461" cy="4351338"/>
          </a:xfrm>
        </p:spPr>
        <p:txBody>
          <a:bodyPr/>
          <a:lstStyle/>
          <a:p>
            <a:pPr algn="just"/>
            <a:r>
              <a:rPr lang="en-US" b="0" i="0">
                <a:effectLst/>
                <a:latin typeface="Times New Roman" panose="02020603050405020304" pitchFamily="18" charset="0"/>
                <a:cs typeface="Times New Roman" panose="02020603050405020304" pitchFamily="18" charset="0"/>
              </a:rPr>
              <a:t>It uses standard </a:t>
            </a:r>
            <a:r>
              <a:rPr lang="en-US" b="0" i="0">
                <a:solidFill>
                  <a:srgbClr val="FF0000"/>
                </a:solidFill>
                <a:effectLst/>
                <a:latin typeface="Times New Roman" panose="02020603050405020304" pitchFamily="18" charset="0"/>
                <a:cs typeface="Times New Roman" panose="02020603050405020304" pitchFamily="18" charset="0"/>
              </a:rPr>
              <a:t>internet protocol suite (TCP/IP)</a:t>
            </a:r>
            <a:r>
              <a:rPr lang="en-US" b="0" i="0">
                <a:effectLst/>
                <a:latin typeface="Times New Roman" panose="02020603050405020304" pitchFamily="18" charset="0"/>
                <a:cs typeface="Times New Roman" panose="02020603050405020304" pitchFamily="18" charset="0"/>
              </a:rPr>
              <a:t> to connect billions of computer users worldwide.</a:t>
            </a:r>
          </a:p>
          <a:p>
            <a:pPr algn="just"/>
            <a:r>
              <a:rPr lang="en-US" b="0" i="0">
                <a:effectLst/>
                <a:latin typeface="Times New Roman" panose="02020603050405020304" pitchFamily="18" charset="0"/>
                <a:cs typeface="Times New Roman" panose="02020603050405020304" pitchFamily="18" charset="0"/>
              </a:rPr>
              <a:t> It is set up by </a:t>
            </a:r>
            <a:r>
              <a:rPr lang="en-US" b="0" i="0">
                <a:solidFill>
                  <a:srgbClr val="FF0000"/>
                </a:solidFill>
                <a:effectLst/>
                <a:latin typeface="Times New Roman" panose="02020603050405020304" pitchFamily="18" charset="0"/>
                <a:cs typeface="Times New Roman" panose="02020603050405020304" pitchFamily="18" charset="0"/>
              </a:rPr>
              <a:t>using cables such as optical fibers and other wireless and networking technologies</a:t>
            </a:r>
            <a:r>
              <a:rPr lang="en-US" b="0" i="0">
                <a:effectLst/>
                <a:latin typeface="Times New Roman" panose="02020603050405020304" pitchFamily="18" charset="0"/>
                <a:cs typeface="Times New Roman" panose="02020603050405020304" pitchFamily="18" charset="0"/>
              </a:rPr>
              <a:t>. </a:t>
            </a:r>
          </a:p>
          <a:p>
            <a:pPr algn="just"/>
            <a:r>
              <a:rPr lang="en-US" b="0" i="0">
                <a:effectLst/>
                <a:latin typeface="Times New Roman" panose="02020603050405020304" pitchFamily="18" charset="0"/>
                <a:cs typeface="Times New Roman" panose="02020603050405020304" pitchFamily="18" charset="0"/>
              </a:rPr>
              <a:t>At present, internet is the fastest mean of </a:t>
            </a:r>
            <a:r>
              <a:rPr lang="en-US" b="0" i="0">
                <a:solidFill>
                  <a:srgbClr val="FF0000"/>
                </a:solidFill>
                <a:effectLst/>
                <a:latin typeface="Times New Roman" panose="02020603050405020304" pitchFamily="18" charset="0"/>
                <a:cs typeface="Times New Roman" panose="02020603050405020304" pitchFamily="18" charset="0"/>
              </a:rPr>
              <a:t>sending or exchanging information and data between computers </a:t>
            </a:r>
            <a:r>
              <a:rPr lang="en-US" b="0" i="0">
                <a:effectLst/>
                <a:latin typeface="Times New Roman" panose="02020603050405020304" pitchFamily="18" charset="0"/>
                <a:cs typeface="Times New Roman" panose="02020603050405020304" pitchFamily="18" charset="0"/>
              </a:rPr>
              <a:t>across the world.</a:t>
            </a:r>
            <a:endParaRPr lang="en-US">
              <a:latin typeface="Times New Roman" panose="02020603050405020304" pitchFamily="18" charset="0"/>
              <a:cs typeface="Times New Roman" panose="02020603050405020304" pitchFamily="18" charset="0"/>
            </a:endParaRPr>
          </a:p>
        </p:txBody>
      </p:sp>
      <p:pic>
        <p:nvPicPr>
          <p:cNvPr id="1026" name="Picture 2" descr="Internet">
            <a:extLst>
              <a:ext uri="{FF2B5EF4-FFF2-40B4-BE49-F238E27FC236}">
                <a16:creationId xmlns:a16="http://schemas.microsoft.com/office/drawing/2014/main" id="{7038BA80-287B-4D71-B361-3D3A9B803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3142" y="1992002"/>
            <a:ext cx="3879987" cy="401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9627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5C79-5568-40FD-AD6F-EDA278AD0CD6}"/>
              </a:ext>
            </a:extLst>
          </p:cNvPr>
          <p:cNvSpPr>
            <a:spLocks noGrp="1"/>
          </p:cNvSpPr>
          <p:nvPr>
            <p:ph type="title"/>
          </p:nvPr>
        </p:nvSpPr>
        <p:spPr>
          <a:xfrm>
            <a:off x="400878" y="245856"/>
            <a:ext cx="10515600" cy="1325563"/>
          </a:xfrm>
        </p:spPr>
        <p:txBody>
          <a:bodyPr/>
          <a:lstStyle/>
          <a:p>
            <a:r>
              <a:rPr lang="en-US">
                <a:solidFill>
                  <a:srgbClr val="FF0000"/>
                </a:solidFill>
                <a:latin typeface="Times New Roman" panose="02020603050405020304" pitchFamily="18" charset="0"/>
                <a:cs typeface="Times New Roman" panose="02020603050405020304" pitchFamily="18" charset="0"/>
              </a:rPr>
              <a:t>Functions of each layer in OSI model</a:t>
            </a:r>
          </a:p>
        </p:txBody>
      </p:sp>
      <p:pic>
        <p:nvPicPr>
          <p:cNvPr id="2050" name="Picture 2" descr="seven layers of OSI model">
            <a:extLst>
              <a:ext uri="{FF2B5EF4-FFF2-40B4-BE49-F238E27FC236}">
                <a16:creationId xmlns:a16="http://schemas.microsoft.com/office/drawing/2014/main" id="{83DBAF72-F551-490C-B9E0-5D6ADBAF24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9949" y="1825625"/>
            <a:ext cx="550556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757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TCP/IP Suit</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a:p>
          <a:p>
            <a:r>
              <a:rPr lang="en-US" b="1">
                <a:latin typeface="Times New Roman" panose="02020603050405020304" pitchFamily="18" charset="0"/>
                <a:cs typeface="Times New Roman" panose="02020603050405020304" pitchFamily="18" charset="0"/>
              </a:rPr>
              <a:t>Dr. R. Prashanth</a:t>
            </a:r>
          </a:p>
          <a:p>
            <a:endParaRPr lang="en-IN"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71703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Introduction</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10515600" cy="3987346"/>
          </a:xfrm>
        </p:spPr>
        <p:txBody>
          <a:bodyPr>
            <a:normAutofit/>
          </a:bodyPr>
          <a:lstStyle/>
          <a:p>
            <a:pPr algn="just"/>
            <a:r>
              <a:rPr lang="en-US">
                <a:latin typeface="Times New Roman" panose="02020603050405020304" pitchFamily="18" charset="0"/>
                <a:cs typeface="Times New Roman" panose="02020603050405020304" pitchFamily="18" charset="0"/>
              </a:rPr>
              <a:t>The TCP/IP model was created in the 1970s by the </a:t>
            </a:r>
            <a:r>
              <a:rPr lang="en-US" b="1">
                <a:latin typeface="Times New Roman" panose="02020603050405020304" pitchFamily="18" charset="0"/>
                <a:cs typeface="Times New Roman" panose="02020603050405020304" pitchFamily="18" charset="0"/>
              </a:rPr>
              <a:t>Defense Advance Research Project Agency (DARPA)</a:t>
            </a:r>
            <a:r>
              <a:rPr lang="en-US">
                <a:latin typeface="Times New Roman" panose="02020603050405020304" pitchFamily="18" charset="0"/>
                <a:cs typeface="Times New Roman" panose="02020603050405020304" pitchFamily="18" charset="0"/>
              </a:rPr>
              <a:t> as an open, vendor-neutral, public networking model. </a:t>
            </a:r>
          </a:p>
          <a:p>
            <a:pPr algn="just"/>
            <a:r>
              <a:rPr lang="en-US">
                <a:latin typeface="Times New Roman" panose="02020603050405020304" pitchFamily="18" charset="0"/>
                <a:cs typeface="Times New Roman" panose="02020603050405020304" pitchFamily="18" charset="0"/>
              </a:rPr>
              <a:t>Like the OSI model, it describes </a:t>
            </a:r>
            <a:r>
              <a:rPr lang="en-US">
                <a:solidFill>
                  <a:srgbClr val="FF0000"/>
                </a:solidFill>
                <a:latin typeface="Times New Roman" panose="02020603050405020304" pitchFamily="18" charset="0"/>
                <a:cs typeface="Times New Roman" panose="02020603050405020304" pitchFamily="18" charset="0"/>
              </a:rPr>
              <a:t>general guidelines for designing and implementing computer protocols</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The Internet Protocol Suite (commonly known as TCP/IP) is the </a:t>
            </a:r>
            <a:r>
              <a:rPr lang="en-US">
                <a:solidFill>
                  <a:srgbClr val="FF0000"/>
                </a:solidFill>
                <a:latin typeface="Times New Roman" panose="02020603050405020304" pitchFamily="18" charset="0"/>
                <a:cs typeface="Times New Roman" panose="02020603050405020304" pitchFamily="18" charset="0"/>
              </a:rPr>
              <a:t>set of communications protocols </a:t>
            </a:r>
            <a:r>
              <a:rPr lang="en-US">
                <a:latin typeface="Times New Roman" panose="02020603050405020304" pitchFamily="18" charset="0"/>
                <a:cs typeface="Times New Roman" panose="02020603050405020304" pitchFamily="18" charset="0"/>
              </a:rPr>
              <a:t>used for the Internet and other similar networks. </a:t>
            </a:r>
          </a:p>
          <a:p>
            <a:pPr algn="just"/>
            <a:r>
              <a:rPr lang="en-US">
                <a:latin typeface="Times New Roman" panose="02020603050405020304" pitchFamily="18" charset="0"/>
                <a:cs typeface="Times New Roman" panose="02020603050405020304" pitchFamily="18" charset="0"/>
              </a:rPr>
              <a:t>The TCP/IP model is a concise version of the OSI model.</a:t>
            </a:r>
          </a:p>
          <a:p>
            <a:pPr marL="0" indent="0" algn="just">
              <a:buNone/>
            </a:pP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620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OSI vs TCP</a:t>
            </a:r>
            <a:endParaRPr lang="en-IN" b="1">
              <a:solidFill>
                <a:srgbClr val="FF0000"/>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1744662" y="1825625"/>
            <a:ext cx="8702676" cy="4351338"/>
          </a:xfrm>
          <a:prstGeom prst="rect">
            <a:avLst/>
          </a:prstGeom>
        </p:spPr>
      </p:pic>
    </p:spTree>
    <p:extLst>
      <p:ext uri="{BB962C8B-B14F-4D97-AF65-F5344CB8AC3E}">
        <p14:creationId xmlns:p14="http://schemas.microsoft.com/office/powerpoint/2010/main" val="1594490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marL="0" indent="0" algn="just">
              <a:buNone/>
            </a:pPr>
            <a:r>
              <a:rPr lang="en-US" sz="3200">
                <a:latin typeface="Times New Roman" panose="02020603050405020304" pitchFamily="18" charset="0"/>
                <a:cs typeface="Times New Roman" panose="02020603050405020304" pitchFamily="18" charset="0"/>
              </a:rPr>
              <a:t>It is named from two of the most important protocols in it: </a:t>
            </a:r>
          </a:p>
          <a:p>
            <a:pPr algn="just"/>
            <a:r>
              <a:rPr lang="en-US" sz="3200">
                <a:latin typeface="Times New Roman" panose="02020603050405020304" pitchFamily="18" charset="0"/>
                <a:cs typeface="Times New Roman" panose="02020603050405020304" pitchFamily="18" charset="0"/>
              </a:rPr>
              <a:t>the </a:t>
            </a:r>
            <a:r>
              <a:rPr lang="en-US" sz="3200">
                <a:solidFill>
                  <a:srgbClr val="FF0000"/>
                </a:solidFill>
                <a:latin typeface="Times New Roman" panose="02020603050405020304" pitchFamily="18" charset="0"/>
                <a:cs typeface="Times New Roman" panose="02020603050405020304" pitchFamily="18" charset="0"/>
              </a:rPr>
              <a:t>Transmission Control Protocol (TCP) </a:t>
            </a:r>
            <a:r>
              <a:rPr lang="en-US" sz="3200">
                <a:latin typeface="Times New Roman" panose="02020603050405020304" pitchFamily="18" charset="0"/>
                <a:cs typeface="Times New Roman" panose="02020603050405020304" pitchFamily="18" charset="0"/>
              </a:rPr>
              <a:t>and </a:t>
            </a:r>
          </a:p>
          <a:p>
            <a:pPr algn="just"/>
            <a:r>
              <a:rPr lang="en-US" sz="3200">
                <a:latin typeface="Times New Roman" panose="02020603050405020304" pitchFamily="18" charset="0"/>
                <a:cs typeface="Times New Roman" panose="02020603050405020304" pitchFamily="18" charset="0"/>
              </a:rPr>
              <a:t>the </a:t>
            </a:r>
            <a:r>
              <a:rPr lang="en-US" sz="3200">
                <a:solidFill>
                  <a:srgbClr val="FF0000"/>
                </a:solidFill>
                <a:latin typeface="Times New Roman" panose="02020603050405020304" pitchFamily="18" charset="0"/>
                <a:cs typeface="Times New Roman" panose="02020603050405020304" pitchFamily="18" charset="0"/>
              </a:rPr>
              <a:t>Internet Protocol (IP), </a:t>
            </a:r>
            <a:r>
              <a:rPr lang="en-US" sz="3200">
                <a:latin typeface="Times New Roman" panose="02020603050405020304" pitchFamily="18" charset="0"/>
                <a:cs typeface="Times New Roman" panose="02020603050405020304" pitchFamily="18" charset="0"/>
              </a:rPr>
              <a:t>which were the first two networking protocols defined in this standard.</a:t>
            </a:r>
          </a:p>
          <a:p>
            <a:pPr algn="just"/>
            <a:r>
              <a:rPr lang="en-US" sz="3200">
                <a:latin typeface="Times New Roman" panose="02020603050405020304" pitchFamily="18" charset="0"/>
                <a:cs typeface="Times New Roman" panose="02020603050405020304" pitchFamily="18" charset="0"/>
              </a:rPr>
              <a:t>It consists of four layers:</a:t>
            </a:r>
          </a:p>
          <a:p>
            <a:pPr marL="0" indent="0">
              <a:buNone/>
            </a:pPr>
            <a:r>
              <a:rPr lang="en-US" sz="3200" b="1">
                <a:solidFill>
                  <a:srgbClr val="FF0000"/>
                </a:solidFill>
                <a:latin typeface="Times New Roman" panose="02020603050405020304" pitchFamily="18" charset="0"/>
                <a:cs typeface="Times New Roman" panose="02020603050405020304" pitchFamily="18" charset="0"/>
              </a:rPr>
              <a:t>Network Access, </a:t>
            </a:r>
          </a:p>
          <a:p>
            <a:pPr marL="0" indent="0">
              <a:buNone/>
            </a:pPr>
            <a:r>
              <a:rPr lang="en-US" sz="3200" b="1">
                <a:solidFill>
                  <a:srgbClr val="FF0000"/>
                </a:solidFill>
                <a:latin typeface="Times New Roman" panose="02020603050405020304" pitchFamily="18" charset="0"/>
                <a:cs typeface="Times New Roman" panose="02020603050405020304" pitchFamily="18" charset="0"/>
              </a:rPr>
              <a:t>Internet, </a:t>
            </a:r>
          </a:p>
          <a:p>
            <a:pPr marL="0" indent="0">
              <a:buNone/>
            </a:pPr>
            <a:r>
              <a:rPr lang="en-US" sz="3200" b="1">
                <a:solidFill>
                  <a:srgbClr val="FF0000"/>
                </a:solidFill>
                <a:latin typeface="Times New Roman" panose="02020603050405020304" pitchFamily="18" charset="0"/>
                <a:cs typeface="Times New Roman" panose="02020603050405020304" pitchFamily="18" charset="0"/>
              </a:rPr>
              <a:t>Transport, and </a:t>
            </a:r>
          </a:p>
          <a:p>
            <a:pPr marL="0" indent="0">
              <a:buNone/>
            </a:pPr>
            <a:r>
              <a:rPr lang="en-US" sz="3200" b="1">
                <a:solidFill>
                  <a:srgbClr val="FF0000"/>
                </a:solidFill>
                <a:latin typeface="Times New Roman" panose="02020603050405020304" pitchFamily="18" charset="0"/>
                <a:cs typeface="Times New Roman" panose="02020603050405020304" pitchFamily="18" charset="0"/>
              </a:rPr>
              <a:t>Application layer</a:t>
            </a:r>
            <a:endParaRPr lang="en-IN" sz="3200" b="1">
              <a:solidFill>
                <a:srgbClr val="FF0000"/>
              </a:solidFill>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3936935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Layers of TCP/IP</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a:latin typeface="Times New Roman" panose="02020603050405020304" pitchFamily="18" charset="0"/>
                <a:cs typeface="Times New Roman" panose="02020603050405020304" pitchFamily="18" charset="0"/>
              </a:rPr>
              <a:t>The </a:t>
            </a:r>
            <a:r>
              <a:rPr lang="en-US" b="1" u="sng">
                <a:latin typeface="Times New Roman" panose="02020603050405020304" pitchFamily="18" charset="0"/>
                <a:cs typeface="Times New Roman" panose="02020603050405020304" pitchFamily="18" charset="0"/>
                <a:hlinkClick r:id="rId2"/>
              </a:rPr>
              <a:t>application layer </a:t>
            </a:r>
            <a:r>
              <a:rPr lang="en-US">
                <a:latin typeface="Times New Roman" panose="02020603050405020304" pitchFamily="18" charset="0"/>
                <a:cs typeface="Times New Roman" panose="02020603050405020304" pitchFamily="18" charset="0"/>
              </a:rPr>
              <a:t>provides applications with standardized data exchange. Its protocols include HTTP, FTP, </a:t>
            </a:r>
            <a:r>
              <a:rPr lang="en-US" u="sng">
                <a:latin typeface="Times New Roman" panose="02020603050405020304" pitchFamily="18" charset="0"/>
                <a:cs typeface="Times New Roman" panose="02020603050405020304" pitchFamily="18" charset="0"/>
                <a:hlinkClick r:id="rId3"/>
              </a:rPr>
              <a:t>Post Office Protocol 3</a:t>
            </a:r>
            <a:r>
              <a:rPr lang="en-US">
                <a:latin typeface="Times New Roman" panose="02020603050405020304" pitchFamily="18" charset="0"/>
                <a:cs typeface="Times New Roman" panose="02020603050405020304" pitchFamily="18" charset="0"/>
              </a:rPr>
              <a:t>, </a:t>
            </a:r>
            <a:r>
              <a:rPr lang="en-US" u="sng">
                <a:latin typeface="Times New Roman" panose="02020603050405020304" pitchFamily="18" charset="0"/>
                <a:cs typeface="Times New Roman" panose="02020603050405020304" pitchFamily="18" charset="0"/>
                <a:hlinkClick r:id="rId4"/>
              </a:rPr>
              <a:t>Simple Mail Transfer Protocol</a:t>
            </a:r>
            <a:r>
              <a:rPr lang="en-US">
                <a:latin typeface="Times New Roman" panose="02020603050405020304" pitchFamily="18" charset="0"/>
                <a:cs typeface="Times New Roman" panose="02020603050405020304" pitchFamily="18" charset="0"/>
              </a:rPr>
              <a:t> and Simple Network Management Protocol. At the application layer, the payload is the actual application data.</a:t>
            </a:r>
          </a:p>
          <a:p>
            <a:pPr algn="just"/>
            <a:r>
              <a:rPr lang="en-US">
                <a:latin typeface="Times New Roman" panose="02020603050405020304" pitchFamily="18" charset="0"/>
                <a:cs typeface="Times New Roman" panose="02020603050405020304" pitchFamily="18" charset="0"/>
              </a:rPr>
              <a:t>The </a:t>
            </a:r>
            <a:r>
              <a:rPr lang="en-US" b="1">
                <a:latin typeface="Times New Roman" panose="02020603050405020304" pitchFamily="18" charset="0"/>
                <a:cs typeface="Times New Roman" panose="02020603050405020304" pitchFamily="18" charset="0"/>
              </a:rPr>
              <a:t>transport layer </a:t>
            </a:r>
            <a:r>
              <a:rPr lang="en-US">
                <a:latin typeface="Times New Roman" panose="02020603050405020304" pitchFamily="18" charset="0"/>
                <a:cs typeface="Times New Roman" panose="02020603050405020304" pitchFamily="18" charset="0"/>
              </a:rPr>
              <a:t>is responsible for maintaining end-to-end communications across the network. TCP handles communications between hosts and provides flow control, multiplexing and reliability. The transport protocols include TCP and </a:t>
            </a:r>
            <a:r>
              <a:rPr lang="en-US" u="sng">
                <a:latin typeface="Times New Roman" panose="02020603050405020304" pitchFamily="18" charset="0"/>
                <a:cs typeface="Times New Roman" panose="02020603050405020304" pitchFamily="18" charset="0"/>
                <a:hlinkClick r:id="rId5"/>
              </a:rPr>
              <a:t>User Datagram Protocol</a:t>
            </a:r>
            <a:r>
              <a:rPr lang="en-US">
                <a:latin typeface="Times New Roman" panose="02020603050405020304" pitchFamily="18" charset="0"/>
                <a:cs typeface="Times New Roman" panose="02020603050405020304" pitchFamily="18" charset="0"/>
              </a:rPr>
              <a:t>, which is sometimes used instead of TCP for special purposes.</a:t>
            </a:r>
          </a:p>
        </p:txBody>
      </p:sp>
    </p:spTree>
    <p:extLst>
      <p:ext uri="{BB962C8B-B14F-4D97-AF65-F5344CB8AC3E}">
        <p14:creationId xmlns:p14="http://schemas.microsoft.com/office/powerpoint/2010/main" val="3587764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Key difference between OSI vs TCP/IP</a:t>
            </a:r>
            <a:endParaRPr lang="en-IN" b="1">
              <a:solidFill>
                <a:srgbClr val="FF0000"/>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44997160"/>
              </p:ext>
            </p:extLst>
          </p:nvPr>
        </p:nvGraphicFramePr>
        <p:xfrm>
          <a:off x="2164278" y="1592697"/>
          <a:ext cx="7583277" cy="4711869"/>
        </p:xfrm>
        <a:graphic>
          <a:graphicData uri="http://schemas.openxmlformats.org/drawingml/2006/table">
            <a:tbl>
              <a:tblPr/>
              <a:tblGrid>
                <a:gridCol w="3781985">
                  <a:extLst>
                    <a:ext uri="{9D8B030D-6E8A-4147-A177-3AD203B41FA5}">
                      <a16:colId xmlns:a16="http://schemas.microsoft.com/office/drawing/2014/main" val="877546251"/>
                    </a:ext>
                  </a:extLst>
                </a:gridCol>
                <a:gridCol w="3801292">
                  <a:extLst>
                    <a:ext uri="{9D8B030D-6E8A-4147-A177-3AD203B41FA5}">
                      <a16:colId xmlns:a16="http://schemas.microsoft.com/office/drawing/2014/main" val="3670150355"/>
                    </a:ext>
                  </a:extLst>
                </a:gridCol>
              </a:tblGrid>
              <a:tr h="220869">
                <a:tc>
                  <a:txBody>
                    <a:bodyPr/>
                    <a:lstStyle/>
                    <a:p>
                      <a:pPr algn="ctr" fontAlgn="t"/>
                      <a:r>
                        <a:rPr lang="en-IN" sz="1000">
                          <a:solidFill>
                            <a:srgbClr val="000000"/>
                          </a:solidFill>
                          <a:effectLst/>
                          <a:latin typeface="Times New Roman" panose="02020603050405020304" pitchFamily="18" charset="0"/>
                          <a:cs typeface="Times New Roman" panose="02020603050405020304" pitchFamily="18" charset="0"/>
                        </a:rPr>
                        <a:t>OSI Model</a:t>
                      </a:r>
                    </a:p>
                  </a:txBody>
                  <a:tcPr marL="32344" marR="32344" marT="32344" marB="32344">
                    <a:lnL w="9525" cap="flat" cmpd="sng" algn="ctr">
                      <a:solidFill>
                        <a:srgbClr val="901071"/>
                      </a:solidFill>
                      <a:prstDash val="solid"/>
                      <a:round/>
                      <a:headEnd type="none" w="med" len="med"/>
                      <a:tailEnd type="none" w="med" len="med"/>
                    </a:lnL>
                    <a:lnR w="9525" cap="flat" cmpd="sng" algn="ctr">
                      <a:solidFill>
                        <a:srgbClr val="901071"/>
                      </a:solidFill>
                      <a:prstDash val="solid"/>
                      <a:round/>
                      <a:headEnd type="none" w="med" len="med"/>
                      <a:tailEnd type="none" w="med" len="med"/>
                    </a:lnR>
                    <a:lnT w="9525" cap="flat" cmpd="sng" algn="ctr">
                      <a:solidFill>
                        <a:srgbClr val="90107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ctr" fontAlgn="t"/>
                      <a:r>
                        <a:rPr lang="en-IN" sz="1000">
                          <a:solidFill>
                            <a:srgbClr val="000000"/>
                          </a:solidFill>
                          <a:effectLst/>
                          <a:latin typeface="Times New Roman" panose="02020603050405020304" pitchFamily="18" charset="0"/>
                          <a:cs typeface="Times New Roman" panose="02020603050405020304" pitchFamily="18" charset="0"/>
                        </a:rPr>
                        <a:t>TCP/IP Model</a:t>
                      </a:r>
                    </a:p>
                  </a:txBody>
                  <a:tcPr marL="32344" marR="32344" marT="32344" marB="32344">
                    <a:lnL w="9525" cap="flat" cmpd="sng" algn="ctr">
                      <a:solidFill>
                        <a:srgbClr val="901071"/>
                      </a:solidFill>
                      <a:prstDash val="solid"/>
                      <a:round/>
                      <a:headEnd type="none" w="med" len="med"/>
                      <a:tailEnd type="none" w="med" len="med"/>
                    </a:lnL>
                    <a:lnR w="9525" cap="flat" cmpd="sng" algn="ctr">
                      <a:solidFill>
                        <a:srgbClr val="901071"/>
                      </a:solidFill>
                      <a:prstDash val="solid"/>
                      <a:round/>
                      <a:headEnd type="none" w="med" len="med"/>
                      <a:tailEnd type="none" w="med" len="med"/>
                    </a:lnR>
                    <a:lnT w="9525" cap="flat" cmpd="sng" algn="ctr">
                      <a:solidFill>
                        <a:srgbClr val="90107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79700316"/>
                  </a:ext>
                </a:extLst>
              </a:tr>
              <a:tr h="198376">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It stands for </a:t>
                      </a:r>
                      <a:r>
                        <a:rPr lang="en-US" sz="1000" b="1">
                          <a:solidFill>
                            <a:srgbClr val="333333"/>
                          </a:solidFill>
                          <a:effectLst/>
                          <a:latin typeface="Times New Roman" panose="02020603050405020304" pitchFamily="18" charset="0"/>
                          <a:cs typeface="Times New Roman" panose="02020603050405020304" pitchFamily="18" charset="0"/>
                        </a:rPr>
                        <a:t>Open System Interconnection.</a:t>
                      </a:r>
                      <a:endParaRPr lang="en-US" sz="1000">
                        <a:solidFill>
                          <a:srgbClr val="333333"/>
                        </a:solidFill>
                        <a:effectLst/>
                        <a:latin typeface="Times New Roman" panose="02020603050405020304" pitchFamily="18" charset="0"/>
                        <a:cs typeface="Times New Roman" panose="02020603050405020304" pitchFamily="18" charset="0"/>
                      </a:endParaRP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It stands for </a:t>
                      </a:r>
                      <a:r>
                        <a:rPr lang="en-US" sz="1000" b="1">
                          <a:solidFill>
                            <a:srgbClr val="333333"/>
                          </a:solidFill>
                          <a:effectLst/>
                          <a:latin typeface="Times New Roman" panose="02020603050405020304" pitchFamily="18" charset="0"/>
                          <a:cs typeface="Times New Roman" panose="02020603050405020304" pitchFamily="18" charset="0"/>
                        </a:rPr>
                        <a:t>Transmission Control Protocol.</a:t>
                      </a:r>
                      <a:endParaRPr lang="en-US" sz="1000">
                        <a:solidFill>
                          <a:srgbClr val="333333"/>
                        </a:solidFill>
                        <a:effectLst/>
                        <a:latin typeface="Times New Roman" panose="02020603050405020304" pitchFamily="18" charset="0"/>
                        <a:cs typeface="Times New Roman" panose="02020603050405020304" pitchFamily="18" charset="0"/>
                      </a:endParaRP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82303547"/>
                  </a:ext>
                </a:extLst>
              </a:tr>
              <a:tr h="414130">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OSI model has been developed by ISO (International Standard Organization).</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It was developed by ARPANET (Advanced Research Project Agency Network).</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13878600"/>
                  </a:ext>
                </a:extLst>
              </a:tr>
              <a:tr h="431252">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It is an independent standard and generic protocol used as a communication gateway between the network and the end user.</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It consists of standard protocols that lead to the development of an internet. It is a communication protocol that provides the connection among the hosts.</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42898841"/>
                  </a:ext>
                </a:extLst>
              </a:tr>
              <a:tr h="431252">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In the OSI model, the transport layer provides a guarantee for the delivery of the packets.</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The transport layer does not provide the surety for the delivery of packets. But still, we can say that it is a reliable model.</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55136241"/>
                  </a:ext>
                </a:extLst>
              </a:tr>
              <a:tr h="198376">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This model is based on a vertical approach.</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This model is based on a horizontal approach.</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149258104"/>
                  </a:ext>
                </a:extLst>
              </a:tr>
              <a:tr h="353627">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In this model, the session and presentation layers are separated, i.e., both the layers are different.</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In this model, the session and presentation layer are not different layers. Both layers are included in the application layer.</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37500392"/>
                  </a:ext>
                </a:extLst>
              </a:tr>
              <a:tr h="508878">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It is also known as a reference model through which various networks are built. For example, the TCP/IP model is built from the OSI model. It is also referred to as a guidance tool.</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It is an implemented model of an OSI model.</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04733587"/>
                  </a:ext>
                </a:extLst>
              </a:tr>
              <a:tr h="353627">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In this model, the network layer provides both connection-oriented and connectionless service.</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The network layer provides only connectionless service.</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40218672"/>
                  </a:ext>
                </a:extLst>
              </a:tr>
              <a:tr h="353627">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Protocols in the OSI model are hidden and can be easily replaced when the technology changes.</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In this model, the protocol cannot be easily replaced.</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4843196"/>
                  </a:ext>
                </a:extLst>
              </a:tr>
              <a:tr h="120751">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It consists of 7 layers.</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It consists of 4 layers.</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665736065"/>
                  </a:ext>
                </a:extLst>
              </a:tr>
              <a:tr h="431252">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OSI model defines the services, protocols, and interfaces as well as provides a proper distinction between them. It is protocol independent.</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In the TCP/IP model, services, protocols, and interfaces are not properly separated. It is protocol dependent.</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56688923"/>
                  </a:ext>
                </a:extLst>
              </a:tr>
              <a:tr h="198376">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The usage of this model is very low.</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This model is highly used.</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49217277"/>
                  </a:ext>
                </a:extLst>
              </a:tr>
              <a:tr h="353627">
                <a:tc>
                  <a:txBody>
                    <a:bodyPr/>
                    <a:lstStyle/>
                    <a:p>
                      <a:pPr algn="l" fontAlgn="t"/>
                      <a:r>
                        <a:rPr lang="en-US" sz="1000">
                          <a:solidFill>
                            <a:srgbClr val="333333"/>
                          </a:solidFill>
                          <a:effectLst/>
                          <a:latin typeface="Times New Roman" panose="02020603050405020304" pitchFamily="18" charset="0"/>
                          <a:cs typeface="Times New Roman" panose="02020603050405020304" pitchFamily="18" charset="0"/>
                        </a:rPr>
                        <a:t>It provides standardization to the devices like router, motherboard, switches, and other hardware devices.</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000">
                          <a:solidFill>
                            <a:srgbClr val="333333"/>
                          </a:solidFill>
                          <a:effectLst/>
                          <a:latin typeface="Times New Roman" panose="02020603050405020304" pitchFamily="18" charset="0"/>
                          <a:cs typeface="Times New Roman" panose="02020603050405020304" pitchFamily="18" charset="0"/>
                        </a:rPr>
                        <a:t>It does not provide the standardization to the devices. It provides a connection between various computers.</a:t>
                      </a:r>
                    </a:p>
                  </a:txBody>
                  <a:tcPr marL="21563" marR="21563" marT="21563" marB="2156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21971380"/>
                  </a:ext>
                </a:extLst>
              </a:tr>
            </a:tbl>
          </a:graphicData>
        </a:graphic>
      </p:graphicFrame>
    </p:spTree>
    <p:extLst>
      <p:ext uri="{BB962C8B-B14F-4D97-AF65-F5344CB8AC3E}">
        <p14:creationId xmlns:p14="http://schemas.microsoft.com/office/powerpoint/2010/main" val="39876586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gn="just"/>
            <a:r>
              <a:rPr lang="en-US" sz="3200">
                <a:latin typeface="Times New Roman" panose="02020603050405020304" pitchFamily="18" charset="0"/>
                <a:cs typeface="Times New Roman" panose="02020603050405020304" pitchFamily="18" charset="0"/>
              </a:rPr>
              <a:t>The </a:t>
            </a:r>
            <a:r>
              <a:rPr lang="en-US" sz="3200" b="1">
                <a:latin typeface="Times New Roman" panose="02020603050405020304" pitchFamily="18" charset="0"/>
                <a:cs typeface="Times New Roman" panose="02020603050405020304" pitchFamily="18" charset="0"/>
              </a:rPr>
              <a:t>network layer</a:t>
            </a:r>
            <a:r>
              <a:rPr lang="en-US" sz="3200">
                <a:latin typeface="Times New Roman" panose="02020603050405020304" pitchFamily="18" charset="0"/>
                <a:cs typeface="Times New Roman" panose="02020603050405020304" pitchFamily="18" charset="0"/>
              </a:rPr>
              <a:t>, also called the </a:t>
            </a:r>
            <a:r>
              <a:rPr lang="en-US" sz="3200" i="1">
                <a:latin typeface="Times New Roman" panose="02020603050405020304" pitchFamily="18" charset="0"/>
                <a:cs typeface="Times New Roman" panose="02020603050405020304" pitchFamily="18" charset="0"/>
              </a:rPr>
              <a:t>internet layer</a:t>
            </a:r>
            <a:r>
              <a:rPr lang="en-US" sz="3200">
                <a:latin typeface="Times New Roman" panose="02020603050405020304" pitchFamily="18" charset="0"/>
                <a:cs typeface="Times New Roman" panose="02020603050405020304" pitchFamily="18" charset="0"/>
              </a:rPr>
              <a:t>, deals with packets and connects independent networks to transport the packets across network boundaries. The network layer protocols are IP and Internet Control Message Protocol, which is used for error reporting.</a:t>
            </a:r>
          </a:p>
          <a:p>
            <a:pPr algn="just"/>
            <a:r>
              <a:rPr lang="en-US" sz="3200">
                <a:latin typeface="Times New Roman" panose="02020603050405020304" pitchFamily="18" charset="0"/>
                <a:cs typeface="Times New Roman" panose="02020603050405020304" pitchFamily="18" charset="0"/>
              </a:rPr>
              <a:t>The </a:t>
            </a:r>
            <a:r>
              <a:rPr lang="en-US" sz="3200" b="1" u="sng">
                <a:latin typeface="Times New Roman" panose="02020603050405020304" pitchFamily="18" charset="0"/>
                <a:cs typeface="Times New Roman" panose="02020603050405020304" pitchFamily="18" charset="0"/>
                <a:hlinkClick r:id="rId2"/>
              </a:rPr>
              <a:t>physical layer</a:t>
            </a:r>
            <a:r>
              <a:rPr lang="en-US" sz="3200">
                <a:latin typeface="Times New Roman" panose="02020603050405020304" pitchFamily="18" charset="0"/>
                <a:cs typeface="Times New Roman" panose="02020603050405020304" pitchFamily="18" charset="0"/>
              </a:rPr>
              <a:t>, also known as the </a:t>
            </a:r>
            <a:r>
              <a:rPr lang="en-US" sz="3200" i="1">
                <a:latin typeface="Times New Roman" panose="02020603050405020304" pitchFamily="18" charset="0"/>
                <a:cs typeface="Times New Roman" panose="02020603050405020304" pitchFamily="18" charset="0"/>
              </a:rPr>
              <a:t>network interface layer </a:t>
            </a:r>
            <a:r>
              <a:rPr lang="en-US" sz="3200">
                <a:latin typeface="Times New Roman" panose="02020603050405020304" pitchFamily="18" charset="0"/>
                <a:cs typeface="Times New Roman" panose="02020603050405020304" pitchFamily="18" charset="0"/>
              </a:rPr>
              <a:t>or </a:t>
            </a:r>
            <a:r>
              <a:rPr lang="en-US" sz="3200" i="1">
                <a:latin typeface="Times New Roman" panose="02020603050405020304" pitchFamily="18" charset="0"/>
                <a:cs typeface="Times New Roman" panose="02020603050405020304" pitchFamily="18" charset="0"/>
              </a:rPr>
              <a:t>data link layer</a:t>
            </a:r>
            <a:r>
              <a:rPr lang="en-US" sz="3200">
                <a:latin typeface="Times New Roman" panose="02020603050405020304" pitchFamily="18" charset="0"/>
                <a:cs typeface="Times New Roman" panose="02020603050405020304" pitchFamily="18" charset="0"/>
              </a:rPr>
              <a:t>, consists of protocols that operate only on a link -- the network component that interconnects nodes or hosts in the network. The protocols in this lowest layer include Ethernet for local area networks and </a:t>
            </a:r>
            <a:r>
              <a:rPr lang="en-US" sz="3200" u="sng">
                <a:latin typeface="Times New Roman" panose="02020603050405020304" pitchFamily="18" charset="0"/>
                <a:cs typeface="Times New Roman" panose="02020603050405020304" pitchFamily="18" charset="0"/>
                <a:hlinkClick r:id="rId3"/>
              </a:rPr>
              <a:t>Address Resolution Protocol</a:t>
            </a:r>
            <a:r>
              <a:rPr lang="en-US" sz="3200">
                <a:latin typeface="Times New Roman" panose="02020603050405020304" pitchFamily="18" charset="0"/>
                <a:cs typeface="Times New Roman" panose="02020603050405020304" pitchFamily="18" charset="0"/>
              </a:rPr>
              <a:t>.</a:t>
            </a:r>
          </a:p>
          <a:p>
            <a:endParaRPr lang="en-US"/>
          </a:p>
        </p:txBody>
      </p:sp>
    </p:spTree>
    <p:extLst>
      <p:ext uri="{BB962C8B-B14F-4D97-AF65-F5344CB8AC3E}">
        <p14:creationId xmlns:p14="http://schemas.microsoft.com/office/powerpoint/2010/main" val="4129384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How it works</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gn="just"/>
            <a:r>
              <a:rPr lang="en-US">
                <a:latin typeface="Times New Roman" panose="02020603050405020304" pitchFamily="18" charset="0"/>
                <a:cs typeface="Times New Roman" panose="02020603050405020304" pitchFamily="18" charset="0"/>
              </a:rPr>
              <a:t>TCP/IP specifies how data is exchanged over the internet by providing end-to-end communications that identify how it should be broken into </a:t>
            </a:r>
            <a:r>
              <a:rPr lang="en-US" u="sng">
                <a:latin typeface="Times New Roman" panose="02020603050405020304" pitchFamily="18" charset="0"/>
                <a:cs typeface="Times New Roman" panose="02020603050405020304" pitchFamily="18" charset="0"/>
                <a:hlinkClick r:id="rId2"/>
              </a:rPr>
              <a:t>packets</a:t>
            </a:r>
            <a:r>
              <a:rPr lang="en-US">
                <a:latin typeface="Times New Roman" panose="02020603050405020304" pitchFamily="18" charset="0"/>
                <a:cs typeface="Times New Roman" panose="02020603050405020304" pitchFamily="18" charset="0"/>
              </a:rPr>
              <a:t>, addressed, transmitted, routed and received at the destination. </a:t>
            </a:r>
          </a:p>
          <a:p>
            <a:pPr algn="just"/>
            <a:r>
              <a:rPr lang="en-US">
                <a:latin typeface="Times New Roman" panose="02020603050405020304" pitchFamily="18" charset="0"/>
                <a:cs typeface="Times New Roman" panose="02020603050405020304" pitchFamily="18" charset="0"/>
              </a:rPr>
              <a:t>TCP/IP requires little central management and is designed to make networks reliable with the ability to recover automatically from the failure of any device on the network.</a:t>
            </a:r>
          </a:p>
          <a:p>
            <a:pPr algn="just"/>
            <a:r>
              <a:rPr lang="en-US">
                <a:latin typeface="Times New Roman" panose="02020603050405020304" pitchFamily="18" charset="0"/>
                <a:cs typeface="Times New Roman" panose="02020603050405020304" pitchFamily="18" charset="0"/>
              </a:rPr>
              <a:t>TCP/IP uses the </a:t>
            </a:r>
            <a:r>
              <a:rPr lang="en-US" u="sng">
                <a:latin typeface="Times New Roman" panose="02020603050405020304" pitchFamily="18" charset="0"/>
                <a:cs typeface="Times New Roman" panose="02020603050405020304" pitchFamily="18" charset="0"/>
                <a:hlinkClick r:id="rId3"/>
              </a:rPr>
              <a:t>client-server model</a:t>
            </a:r>
            <a:r>
              <a:rPr lang="en-US">
                <a:latin typeface="Times New Roman" panose="02020603050405020304" pitchFamily="18" charset="0"/>
                <a:cs typeface="Times New Roman" panose="02020603050405020304" pitchFamily="18" charset="0"/>
              </a:rPr>
              <a:t> of communication in which a user or machine (a client) is provided a service, like sending a webpage, by another computer (a server) in the network.</a:t>
            </a:r>
          </a:p>
          <a:p>
            <a:pPr algn="just"/>
            <a:r>
              <a:rPr lang="en-US">
                <a:latin typeface="Times New Roman" panose="02020603050405020304" pitchFamily="18" charset="0"/>
                <a:cs typeface="Times New Roman" panose="02020603050405020304" pitchFamily="18" charset="0"/>
              </a:rPr>
              <a:t>Collectively, the TCP/IP suite of protocols is classified as </a:t>
            </a:r>
            <a:r>
              <a:rPr lang="en-US" u="sng">
                <a:latin typeface="Times New Roman" panose="02020603050405020304" pitchFamily="18" charset="0"/>
                <a:cs typeface="Times New Roman" panose="02020603050405020304" pitchFamily="18" charset="0"/>
                <a:hlinkClick r:id="rId4"/>
              </a:rPr>
              <a:t>stateless</a:t>
            </a:r>
            <a:r>
              <a:rPr lang="en-US">
                <a:latin typeface="Times New Roman" panose="02020603050405020304" pitchFamily="18" charset="0"/>
                <a:cs typeface="Times New Roman" panose="02020603050405020304" pitchFamily="18" charset="0"/>
              </a:rPr>
              <a:t>, which means each client request is considered new because it is unrelated to previous requests. Being stateless frees up network paths so they can be used continuously.</a:t>
            </a:r>
          </a:p>
          <a:p>
            <a:pPr algn="just"/>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19117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D682-6D02-905E-D8E3-6C3903925C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84FD6A-091D-C29B-84E4-68B4012C16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51640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8EBFCA-42B1-41AF-BDEE-E0E16C9F5E00}"/>
              </a:ext>
            </a:extLst>
          </p:cNvPr>
          <p:cNvSpPr>
            <a:spLocks noGrp="1"/>
          </p:cNvSpPr>
          <p:nvPr>
            <p:ph idx="1"/>
          </p:nvPr>
        </p:nvSpPr>
        <p:spPr>
          <a:xfrm>
            <a:off x="838200" y="980661"/>
            <a:ext cx="10515600" cy="5196302"/>
          </a:xfrm>
        </p:spPr>
        <p:txBody>
          <a:bodyPr>
            <a:normAutofit lnSpcReduction="10000"/>
          </a:bodyPr>
          <a:lstStyle/>
          <a:p>
            <a:pPr algn="just"/>
            <a:r>
              <a:rPr lang="en-US" sz="3200" b="0" i="0">
                <a:effectLst/>
                <a:latin typeface="Times New Roman" panose="02020603050405020304" pitchFamily="18" charset="0"/>
                <a:cs typeface="Times New Roman" panose="02020603050405020304" pitchFamily="18" charset="0"/>
              </a:rPr>
              <a:t>It is believed that the internet was developed by </a:t>
            </a:r>
            <a:r>
              <a:rPr lang="en-US" sz="3200" b="0" i="0">
                <a:solidFill>
                  <a:srgbClr val="FF0000"/>
                </a:solidFill>
                <a:effectLst/>
                <a:latin typeface="Times New Roman" panose="02020603050405020304" pitchFamily="18" charset="0"/>
                <a:cs typeface="Times New Roman" panose="02020603050405020304" pitchFamily="18" charset="0"/>
              </a:rPr>
              <a:t>"Defense Advanced Projects Agency" (DARPA) department </a:t>
            </a:r>
            <a:r>
              <a:rPr lang="en-US" sz="3200" b="0" i="0">
                <a:effectLst/>
                <a:latin typeface="Times New Roman" panose="02020603050405020304" pitchFamily="18" charset="0"/>
                <a:cs typeface="Times New Roman" panose="02020603050405020304" pitchFamily="18" charset="0"/>
              </a:rPr>
              <a:t>of the United States. And, it was first connected in 1969.</a:t>
            </a:r>
          </a:p>
          <a:p>
            <a:pPr algn="just"/>
            <a:r>
              <a:rPr lang="en-US" sz="3200" b="0" i="0">
                <a:effectLst/>
                <a:latin typeface="Times New Roman" panose="02020603050405020304" pitchFamily="18" charset="0"/>
                <a:cs typeface="Times New Roman" panose="02020603050405020304" pitchFamily="18" charset="0"/>
              </a:rPr>
              <a:t>Internet is called a network as it creates a </a:t>
            </a:r>
            <a:r>
              <a:rPr lang="en-US" sz="3200" b="0" i="0">
                <a:solidFill>
                  <a:srgbClr val="FF0000"/>
                </a:solidFill>
                <a:effectLst/>
                <a:latin typeface="Times New Roman" panose="02020603050405020304" pitchFamily="18" charset="0"/>
                <a:cs typeface="Times New Roman" panose="02020603050405020304" pitchFamily="18" charset="0"/>
              </a:rPr>
              <a:t>network by connecting computers and servers across the world using routers, switches and telephone lines, and other communication devices and channels</a:t>
            </a:r>
            <a:r>
              <a:rPr lang="en-US" sz="3200" b="0" i="0">
                <a:effectLst/>
                <a:latin typeface="Times New Roman" panose="02020603050405020304" pitchFamily="18" charset="0"/>
                <a:cs typeface="Times New Roman" panose="02020603050405020304" pitchFamily="18" charset="0"/>
              </a:rPr>
              <a:t>.</a:t>
            </a:r>
          </a:p>
          <a:p>
            <a:pPr algn="just"/>
            <a:r>
              <a:rPr lang="en-US" sz="3200" b="0" i="0">
                <a:effectLst/>
                <a:latin typeface="Times New Roman" panose="02020603050405020304" pitchFamily="18" charset="0"/>
                <a:cs typeface="Times New Roman" panose="02020603050405020304" pitchFamily="18" charset="0"/>
              </a:rPr>
              <a:t> So, it can be considered a </a:t>
            </a:r>
            <a:r>
              <a:rPr lang="en-US" sz="3200" b="0" i="0">
                <a:solidFill>
                  <a:srgbClr val="FF0000"/>
                </a:solidFill>
                <a:effectLst/>
                <a:latin typeface="Times New Roman" panose="02020603050405020304" pitchFamily="18" charset="0"/>
                <a:cs typeface="Times New Roman" panose="02020603050405020304" pitchFamily="18" charset="0"/>
              </a:rPr>
              <a:t>global network of physical cables such as copper telephone wires, fiber optic cables, tv cables</a:t>
            </a:r>
            <a:r>
              <a:rPr lang="en-US" sz="3200" b="0" i="0">
                <a:effectLst/>
                <a:latin typeface="Times New Roman" panose="02020603050405020304" pitchFamily="18" charset="0"/>
                <a:cs typeface="Times New Roman" panose="02020603050405020304" pitchFamily="18" charset="0"/>
              </a:rPr>
              <a:t>, etc. </a:t>
            </a:r>
          </a:p>
          <a:p>
            <a:pPr algn="just"/>
            <a:r>
              <a:rPr lang="en-US" sz="3200" b="0" i="0">
                <a:effectLst/>
                <a:latin typeface="Times New Roman" panose="02020603050405020304" pitchFamily="18" charset="0"/>
                <a:cs typeface="Times New Roman" panose="02020603050405020304" pitchFamily="18" charset="0"/>
              </a:rPr>
              <a:t>Furthermore, even wireless connections </a:t>
            </a:r>
            <a:r>
              <a:rPr lang="en-US" sz="3200" b="0" i="0">
                <a:solidFill>
                  <a:srgbClr val="FF0000"/>
                </a:solidFill>
                <a:effectLst/>
                <a:latin typeface="Times New Roman" panose="02020603050405020304" pitchFamily="18" charset="0"/>
                <a:cs typeface="Times New Roman" panose="02020603050405020304" pitchFamily="18" charset="0"/>
              </a:rPr>
              <a:t>like 3G, 4G, or Wi-Fi make use of these cables to access the Internet</a:t>
            </a:r>
            <a:r>
              <a:rPr lang="en-US" sz="3200" b="0" i="0">
                <a:effectLst/>
                <a:latin typeface="Times New Roman" panose="02020603050405020304" pitchFamily="18" charset="0"/>
                <a:cs typeface="Times New Roman" panose="02020603050405020304" pitchFamily="18" charset="0"/>
              </a:rPr>
              <a:t>.</a:t>
            </a: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64432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85BD0-6142-4029-E869-9F23AE3D80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609980-AD7D-10DB-90C3-7EEF027C25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54965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DFE6-EE32-2079-012B-888D51DDE1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EC1B26-B844-7F92-F17F-07B0764971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6181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5FD3-6437-4064-859F-20FF28BD377B}"/>
              </a:ext>
            </a:extLst>
          </p:cNvPr>
          <p:cNvSpPr>
            <a:spLocks noGrp="1"/>
          </p:cNvSpPr>
          <p:nvPr>
            <p:ph type="title"/>
          </p:nvPr>
        </p:nvSpPr>
        <p:spPr/>
        <p:txBody>
          <a:bodyPr>
            <a:normAutofit fontScale="90000"/>
          </a:bodyPr>
          <a:lstStyle/>
          <a:p>
            <a:br>
              <a:rPr lang="en-US" b="0" i="0">
                <a:solidFill>
                  <a:srgbClr val="610B38"/>
                </a:solidFill>
                <a:effectLst/>
                <a:latin typeface="erdana"/>
              </a:rPr>
            </a:br>
            <a:r>
              <a:rPr lang="en-US" b="0" i="0">
                <a:solidFill>
                  <a:srgbClr val="FF0000"/>
                </a:solidFill>
                <a:effectLst/>
                <a:latin typeface="Times New Roman" panose="02020603050405020304" pitchFamily="18" charset="0"/>
                <a:cs typeface="Times New Roman" panose="02020603050405020304" pitchFamily="18" charset="0"/>
              </a:rPr>
              <a:t>How does internet work?</a:t>
            </a:r>
            <a:br>
              <a:rPr lang="en-US" b="0" i="0">
                <a:solidFill>
                  <a:srgbClr val="610B38"/>
                </a:solidFill>
                <a:effectLst/>
                <a:latin typeface="erdana"/>
              </a:rPr>
            </a:br>
            <a:endParaRPr lang="en-US"/>
          </a:p>
        </p:txBody>
      </p:sp>
      <p:sp>
        <p:nvSpPr>
          <p:cNvPr id="3" name="Content Placeholder 2">
            <a:extLst>
              <a:ext uri="{FF2B5EF4-FFF2-40B4-BE49-F238E27FC236}">
                <a16:creationId xmlns:a16="http://schemas.microsoft.com/office/drawing/2014/main" id="{BEA638A9-63D4-484E-A288-2B7D16034022}"/>
              </a:ext>
            </a:extLst>
          </p:cNvPr>
          <p:cNvSpPr>
            <a:spLocks noGrp="1"/>
          </p:cNvSpPr>
          <p:nvPr>
            <p:ph idx="1"/>
          </p:nvPr>
        </p:nvSpPr>
        <p:spPr/>
        <p:txBody>
          <a:bodyPr/>
          <a:lstStyle/>
          <a:p>
            <a:pPr algn="just"/>
            <a:r>
              <a:rPr lang="en-US" b="0" i="0">
                <a:effectLst/>
                <a:latin typeface="Times New Roman" panose="02020603050405020304" pitchFamily="18" charset="0"/>
                <a:cs typeface="Times New Roman" panose="02020603050405020304" pitchFamily="18" charset="0"/>
              </a:rPr>
              <a:t>The internet works with the help of clients and servers. A device such as a laptop, which is connected to the internet is called a client, not a server as it is not directly connected to the internet.</a:t>
            </a:r>
          </a:p>
          <a:p>
            <a:pPr algn="just"/>
            <a:r>
              <a:rPr lang="en-US" b="0" i="0">
                <a:effectLst/>
                <a:latin typeface="Times New Roman" panose="02020603050405020304" pitchFamily="18" charset="0"/>
                <a:cs typeface="Times New Roman" panose="02020603050405020304" pitchFamily="18" charset="0"/>
              </a:rPr>
              <a:t>However, it is indirectly connected to the internet through an Internet Service Provider (ISP) and is identified by an IP address, which is a string of numbers.</a:t>
            </a:r>
          </a:p>
          <a:p>
            <a:pPr algn="just"/>
            <a:r>
              <a:rPr lang="en-US">
                <a:latin typeface="Times New Roman" panose="02020603050405020304" pitchFamily="18" charset="0"/>
                <a:cs typeface="Times New Roman" panose="02020603050405020304" pitchFamily="18" charset="0"/>
              </a:rPr>
              <a:t>A</a:t>
            </a:r>
            <a:r>
              <a:rPr lang="en-US" b="0" i="0">
                <a:effectLst/>
                <a:latin typeface="Times New Roman" panose="02020603050405020304" pitchFamily="18" charset="0"/>
                <a:cs typeface="Times New Roman" panose="02020603050405020304" pitchFamily="18" charset="0"/>
              </a:rPr>
              <a:t>n IP address acts as the shipping address of your device. The IP address is provided by your ISP, and you can see what </a:t>
            </a:r>
            <a:r>
              <a:rPr lang="en-US" b="0" i="0" u="none" strike="noStrike">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IP</a:t>
            </a:r>
            <a:r>
              <a:rPr lang="en-US" b="0" i="0">
                <a:effectLst/>
                <a:latin typeface="Times New Roman" panose="02020603050405020304" pitchFamily="18" charset="0"/>
                <a:cs typeface="Times New Roman" panose="02020603050405020304" pitchFamily="18" charset="0"/>
              </a:rPr>
              <a:t> address your ISP has given to your system</a:t>
            </a:r>
            <a:r>
              <a:rPr lang="en-US" b="0" i="0">
                <a:solidFill>
                  <a:srgbClr val="333333"/>
                </a:solidFill>
                <a:effectLst/>
                <a:latin typeface="inter-regular"/>
              </a:rPr>
              <a:t>.</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5990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203E1839720B4A8CBE8A8B0D66C0B2" ma:contentTypeVersion="5" ma:contentTypeDescription="Create a new document." ma:contentTypeScope="" ma:versionID="eb847e851ce1af34f76cd4f31bed0aa1">
  <xsd:schema xmlns:xsd="http://www.w3.org/2001/XMLSchema" xmlns:xs="http://www.w3.org/2001/XMLSchema" xmlns:p="http://schemas.microsoft.com/office/2006/metadata/properties" xmlns:ns2="0ac594e5-60c5-4fa7-85bd-964edfb3e519" xmlns:ns3="b732c48c-cbf7-4c99-880f-279e91b1e121" targetNamespace="http://schemas.microsoft.com/office/2006/metadata/properties" ma:root="true" ma:fieldsID="97afe3e7c3d477f69993a85213c5faed" ns2:_="" ns3:_="">
    <xsd:import namespace="0ac594e5-60c5-4fa7-85bd-964edfb3e519"/>
    <xsd:import namespace="b732c48c-cbf7-4c99-880f-279e91b1e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594e5-60c5-4fa7-85bd-964edfb3e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32c48c-cbf7-4c99-880f-279e91b1e12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7DEAB6-5EAD-4148-B4BB-7966C80A827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6CD7F4C-20AC-4B01-80F3-37F50A4BCAAD}">
  <ds:schemaRefs>
    <ds:schemaRef ds:uri="http://schemas.microsoft.com/sharepoint/v3/contenttype/forms"/>
  </ds:schemaRefs>
</ds:datastoreItem>
</file>

<file path=customXml/itemProps3.xml><?xml version="1.0" encoding="utf-8"?>
<ds:datastoreItem xmlns:ds="http://schemas.openxmlformats.org/officeDocument/2006/customXml" ds:itemID="{839B00BB-CE23-41F9-A6C9-DD5531AC4239}">
  <ds:schemaRefs>
    <ds:schemaRef ds:uri="0ac594e5-60c5-4fa7-85bd-964edfb3e519"/>
    <ds:schemaRef ds:uri="b732c48c-cbf7-4c99-880f-279e91b1e12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81</Slides>
  <Notes>0</Notes>
  <HiddenSlides>0</HiddenSlide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    Computer Networks Module-1 </vt:lpstr>
      <vt:lpstr> Advantages of Distributed processing </vt:lpstr>
      <vt:lpstr> How Does a Computer Network Work? </vt:lpstr>
      <vt:lpstr> Basic Terminologies of Computer Networks </vt:lpstr>
      <vt:lpstr>PowerPoint Presentation</vt:lpstr>
      <vt:lpstr>Internet</vt:lpstr>
      <vt:lpstr>PowerPoint Presentation</vt:lpstr>
      <vt:lpstr>PowerPoint Presentation</vt:lpstr>
      <vt:lpstr> How does internet work? </vt:lpstr>
      <vt:lpstr>PowerPoint Presentation</vt:lpstr>
      <vt:lpstr> How does internet work? </vt:lpstr>
      <vt:lpstr>PowerPoint Presentation</vt:lpstr>
      <vt:lpstr>PowerPoint Presentation</vt:lpstr>
      <vt:lpstr> Network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7-Layers-OSI Model</vt:lpstr>
      <vt:lpstr>Layer 1-Physical layer</vt:lpstr>
      <vt:lpstr> Functions of the Physical Layer </vt:lpstr>
      <vt:lpstr>PowerPoint Presentation</vt:lpstr>
      <vt:lpstr>Layer 2-Data Link Layer</vt:lpstr>
      <vt:lpstr> Functions of the Data Link Layer </vt:lpstr>
      <vt:lpstr>PowerPoint Presentation</vt:lpstr>
      <vt:lpstr>PowerPoint Presentation</vt:lpstr>
      <vt:lpstr>Layer 3-Network Layer</vt:lpstr>
      <vt:lpstr> Functions of the Network Layer </vt:lpstr>
      <vt:lpstr>PowerPoint Presentation</vt:lpstr>
      <vt:lpstr>PowerPoint Presentation</vt:lpstr>
      <vt:lpstr>PowerPoint Presentation</vt:lpstr>
      <vt:lpstr>PowerPoint Presentation</vt:lpstr>
      <vt:lpstr>BGP</vt:lpstr>
      <vt:lpstr>OSPF</vt:lpstr>
      <vt:lpstr>LAYER-4 Transport Layer</vt:lpstr>
      <vt:lpstr>PowerPoint Presentation</vt:lpstr>
      <vt:lpstr> Functions of the Transport Layer </vt:lpstr>
      <vt:lpstr>PowerPoint Presentation</vt:lpstr>
      <vt:lpstr>PowerPoint Presentation</vt:lpstr>
      <vt:lpstr>PowerPoint Presentation</vt:lpstr>
      <vt:lpstr>PowerPoint Presentation</vt:lpstr>
      <vt:lpstr>PowerPoint Presentation</vt:lpstr>
      <vt:lpstr>Layer 5- Session Layer </vt:lpstr>
      <vt:lpstr> Functions of the Session Layer </vt:lpstr>
      <vt:lpstr> Layer 6- Presentation Layer </vt:lpstr>
      <vt:lpstr>PowerPoint Presentation</vt:lpstr>
      <vt:lpstr>Layer 7- Application Layer </vt:lpstr>
      <vt:lpstr>PowerPoint Presentation</vt:lpstr>
      <vt:lpstr>PowerPoint Presentation</vt:lpstr>
      <vt:lpstr>Functions of each layer in OSI model</vt:lpstr>
      <vt:lpstr>TCP/IP Suit</vt:lpstr>
      <vt:lpstr>Introduction</vt:lpstr>
      <vt:lpstr>OSI vs TCP</vt:lpstr>
      <vt:lpstr>PowerPoint Presentation</vt:lpstr>
      <vt:lpstr>Layers of TCP/IP</vt:lpstr>
      <vt:lpstr>Key difference between OSI vs TCP/IP</vt:lpstr>
      <vt:lpstr>PowerPoint Presentation</vt:lpstr>
      <vt:lpstr>How it works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revision>2</cp:revision>
  <dcterms:created xsi:type="dcterms:W3CDTF">2023-05-22T17:16:20Z</dcterms:created>
  <dcterms:modified xsi:type="dcterms:W3CDTF">2023-08-11T08:18:08Z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0x010100A0203E1839720B4A8CBE8A8B0D66C0B2</vt:lpwstr>
  </property>
</Properties>
</file>